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  <p:sldMasterId id="2147483684" r:id="rId5"/>
  </p:sldMasterIdLst>
  <p:notesMasterIdLst>
    <p:notesMasterId r:id="rId20"/>
  </p:notesMasterIdLst>
  <p:sldIdLst>
    <p:sldId id="268" r:id="rId6"/>
    <p:sldId id="510" r:id="rId7"/>
    <p:sldId id="503" r:id="rId8"/>
    <p:sldId id="493" r:id="rId9"/>
    <p:sldId id="494" r:id="rId10"/>
    <p:sldId id="513" r:id="rId11"/>
    <p:sldId id="376" r:id="rId12"/>
    <p:sldId id="505" r:id="rId13"/>
    <p:sldId id="263" r:id="rId14"/>
    <p:sldId id="507" r:id="rId15"/>
    <p:sldId id="511" r:id="rId16"/>
    <p:sldId id="508" r:id="rId17"/>
    <p:sldId id="512" r:id="rId18"/>
    <p:sldId id="26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ian Grainer" initials="DG" lastIdx="2" clrIdx="0"/>
  <p:cmAuthor id="2" name="Dr. Roya Vaziri (GMC 4479279)" initials="D4" lastIdx="7" clrIdx="1">
    <p:extLst>
      <p:ext uri="{19B8F6BF-5375-455C-9EA6-DF929625EA0E}">
        <p15:presenceInfo xmlns:p15="http://schemas.microsoft.com/office/powerpoint/2012/main" userId="S::roya.vaziri@humankindcharity.org.uk::9f03f5a8-4802-4a68-b8bb-664dd76ffe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5538"/>
    <a:srgbClr val="F17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F24F22-4A98-4B18-94FD-4BCFA3430EF0}" v="7" dt="2021-09-29T17:51:14.556"/>
    <p1510:client id="{6030CEA8-E4CF-C6DD-4A3E-A19D9492BDC5}" v="2" dt="2021-10-04T14:02:03.370"/>
    <p1510:client id="{E64764F8-9E4A-4D5B-860D-0192D1DA80C0}" v="37" dt="2021-09-29T17:52:51.5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Deeson" userId="S::helen.deeson@humankindcharity.org.uk::57e6fc1c-e5e5-4349-9df0-0ea3e986b6b6" providerId="AD" clId="Web-{53A6FEAC-AF35-87AA-782E-223FF58E7C3E}"/>
    <pc:docChg chg="addSld delSld modSld sldOrd">
      <pc:chgData name="Helen Deeson" userId="S::helen.deeson@humankindcharity.org.uk::57e6fc1c-e5e5-4349-9df0-0ea3e986b6b6" providerId="AD" clId="Web-{53A6FEAC-AF35-87AA-782E-223FF58E7C3E}" dt="2021-08-25T14:10:47.519" v="397" actId="20577"/>
      <pc:docMkLst>
        <pc:docMk/>
      </pc:docMkLst>
      <pc:sldChg chg="del">
        <pc:chgData name="Helen Deeson" userId="S::helen.deeson@humankindcharity.org.uk::57e6fc1c-e5e5-4349-9df0-0ea3e986b6b6" providerId="AD" clId="Web-{53A6FEAC-AF35-87AA-782E-223FF58E7C3E}" dt="2021-08-25T13:41:31.694" v="55"/>
        <pc:sldMkLst>
          <pc:docMk/>
          <pc:sldMk cId="3351574073" sldId="271"/>
        </pc:sldMkLst>
      </pc:sldChg>
      <pc:sldChg chg="modSp modNotes">
        <pc:chgData name="Helen Deeson" userId="S::helen.deeson@humankindcharity.org.uk::57e6fc1c-e5e5-4349-9df0-0ea3e986b6b6" providerId="AD" clId="Web-{53A6FEAC-AF35-87AA-782E-223FF58E7C3E}" dt="2021-08-25T13:45:13.708" v="131"/>
        <pc:sldMkLst>
          <pc:docMk/>
          <pc:sldMk cId="3730439935" sldId="290"/>
        </pc:sldMkLst>
        <pc:spChg chg="mod">
          <ac:chgData name="Helen Deeson" userId="S::helen.deeson@humankindcharity.org.uk::57e6fc1c-e5e5-4349-9df0-0ea3e986b6b6" providerId="AD" clId="Web-{53A6FEAC-AF35-87AA-782E-223FF58E7C3E}" dt="2021-08-25T13:38:11.042" v="11" actId="20577"/>
          <ac:spMkLst>
            <pc:docMk/>
            <pc:sldMk cId="3730439935" sldId="290"/>
            <ac:spMk id="3" creationId="{00000000-0000-0000-0000-000000000000}"/>
          </ac:spMkLst>
        </pc:spChg>
      </pc:sldChg>
      <pc:sldChg chg="del">
        <pc:chgData name="Helen Deeson" userId="S::helen.deeson@humankindcharity.org.uk::57e6fc1c-e5e5-4349-9df0-0ea3e986b6b6" providerId="AD" clId="Web-{53A6FEAC-AF35-87AA-782E-223FF58E7C3E}" dt="2021-08-25T13:41:31.694" v="52"/>
        <pc:sldMkLst>
          <pc:docMk/>
          <pc:sldMk cId="2550836482" sldId="292"/>
        </pc:sldMkLst>
      </pc:sldChg>
      <pc:sldChg chg="del">
        <pc:chgData name="Helen Deeson" userId="S::helen.deeson@humankindcharity.org.uk::57e6fc1c-e5e5-4349-9df0-0ea3e986b6b6" providerId="AD" clId="Web-{53A6FEAC-AF35-87AA-782E-223FF58E7C3E}" dt="2021-08-25T13:41:31.694" v="53"/>
        <pc:sldMkLst>
          <pc:docMk/>
          <pc:sldMk cId="863605016" sldId="293"/>
        </pc:sldMkLst>
      </pc:sldChg>
      <pc:sldChg chg="modSp modNotes">
        <pc:chgData name="Helen Deeson" userId="S::helen.deeson@humankindcharity.org.uk::57e6fc1c-e5e5-4349-9df0-0ea3e986b6b6" providerId="AD" clId="Web-{53A6FEAC-AF35-87AA-782E-223FF58E7C3E}" dt="2021-08-25T14:02:08.457" v="332"/>
        <pc:sldMkLst>
          <pc:docMk/>
          <pc:sldMk cId="3964123628" sldId="300"/>
        </pc:sldMkLst>
        <pc:spChg chg="mod">
          <ac:chgData name="Helen Deeson" userId="S::helen.deeson@humankindcharity.org.uk::57e6fc1c-e5e5-4349-9df0-0ea3e986b6b6" providerId="AD" clId="Web-{53A6FEAC-AF35-87AA-782E-223FF58E7C3E}" dt="2021-08-25T13:53:47.567" v="160" actId="20577"/>
          <ac:spMkLst>
            <pc:docMk/>
            <pc:sldMk cId="3964123628" sldId="300"/>
            <ac:spMk id="2" creationId="{00000000-0000-0000-0000-000000000000}"/>
          </ac:spMkLst>
        </pc:spChg>
      </pc:sldChg>
      <pc:sldChg chg="del">
        <pc:chgData name="Helen Deeson" userId="S::helen.deeson@humankindcharity.org.uk::57e6fc1c-e5e5-4349-9df0-0ea3e986b6b6" providerId="AD" clId="Web-{53A6FEAC-AF35-87AA-782E-223FF58E7C3E}" dt="2021-08-25T13:41:31.694" v="56"/>
        <pc:sldMkLst>
          <pc:docMk/>
          <pc:sldMk cId="2366445432" sldId="359"/>
        </pc:sldMkLst>
      </pc:sldChg>
      <pc:sldChg chg="modNotes">
        <pc:chgData name="Helen Deeson" userId="S::helen.deeson@humankindcharity.org.uk::57e6fc1c-e5e5-4349-9df0-0ea3e986b6b6" providerId="AD" clId="Web-{53A6FEAC-AF35-87AA-782E-223FF58E7C3E}" dt="2021-08-25T14:03:02.257" v="344"/>
        <pc:sldMkLst>
          <pc:docMk/>
          <pc:sldMk cId="3282822475" sldId="376"/>
        </pc:sldMkLst>
      </pc:sldChg>
      <pc:sldChg chg="del">
        <pc:chgData name="Helen Deeson" userId="S::helen.deeson@humankindcharity.org.uk::57e6fc1c-e5e5-4349-9df0-0ea3e986b6b6" providerId="AD" clId="Web-{53A6FEAC-AF35-87AA-782E-223FF58E7C3E}" dt="2021-08-25T14:08:15.526" v="389"/>
        <pc:sldMkLst>
          <pc:docMk/>
          <pc:sldMk cId="1497617101" sldId="382"/>
        </pc:sldMkLst>
      </pc:sldChg>
      <pc:sldChg chg="del">
        <pc:chgData name="Helen Deeson" userId="S::helen.deeson@humankindcharity.org.uk::57e6fc1c-e5e5-4349-9df0-0ea3e986b6b6" providerId="AD" clId="Web-{53A6FEAC-AF35-87AA-782E-223FF58E7C3E}" dt="2021-08-25T13:41:31.694" v="54"/>
        <pc:sldMkLst>
          <pc:docMk/>
          <pc:sldMk cId="533025977" sldId="470"/>
        </pc:sldMkLst>
      </pc:sldChg>
      <pc:sldChg chg="modSp del ord">
        <pc:chgData name="Helen Deeson" userId="S::helen.deeson@humankindcharity.org.uk::57e6fc1c-e5e5-4349-9df0-0ea3e986b6b6" providerId="AD" clId="Web-{53A6FEAC-AF35-87AA-782E-223FF58E7C3E}" dt="2021-08-25T13:43:49.109" v="108"/>
        <pc:sldMkLst>
          <pc:docMk/>
          <pc:sldMk cId="3819363608" sldId="471"/>
        </pc:sldMkLst>
        <pc:graphicFrameChg chg="mod modGraphic">
          <ac:chgData name="Helen Deeson" userId="S::helen.deeson@humankindcharity.org.uk::57e6fc1c-e5e5-4349-9df0-0ea3e986b6b6" providerId="AD" clId="Web-{53A6FEAC-AF35-87AA-782E-223FF58E7C3E}" dt="2021-08-25T13:43:11.060" v="107"/>
          <ac:graphicFrameMkLst>
            <pc:docMk/>
            <pc:sldMk cId="3819363608" sldId="471"/>
            <ac:graphicFrameMk id="4" creationId="{2E9EED5A-6B64-1D4B-B389-931FA9A99BC3}"/>
          </ac:graphicFrameMkLst>
        </pc:graphicFrameChg>
      </pc:sldChg>
      <pc:sldChg chg="del">
        <pc:chgData name="Helen Deeson" userId="S::helen.deeson@humankindcharity.org.uk::57e6fc1c-e5e5-4349-9df0-0ea3e986b6b6" providerId="AD" clId="Web-{53A6FEAC-AF35-87AA-782E-223FF58E7C3E}" dt="2021-08-25T13:41:28.210" v="49"/>
        <pc:sldMkLst>
          <pc:docMk/>
          <pc:sldMk cId="4258397395" sldId="472"/>
        </pc:sldMkLst>
      </pc:sldChg>
      <pc:sldChg chg="del">
        <pc:chgData name="Helen Deeson" userId="S::helen.deeson@humankindcharity.org.uk::57e6fc1c-e5e5-4349-9df0-0ea3e986b6b6" providerId="AD" clId="Web-{53A6FEAC-AF35-87AA-782E-223FF58E7C3E}" dt="2021-08-25T13:41:28.194" v="48"/>
        <pc:sldMkLst>
          <pc:docMk/>
          <pc:sldMk cId="3452175549" sldId="473"/>
        </pc:sldMkLst>
      </pc:sldChg>
      <pc:sldChg chg="del">
        <pc:chgData name="Helen Deeson" userId="S::helen.deeson@humankindcharity.org.uk::57e6fc1c-e5e5-4349-9df0-0ea3e986b6b6" providerId="AD" clId="Web-{53A6FEAC-AF35-87AA-782E-223FF58E7C3E}" dt="2021-08-25T13:41:28.194" v="47"/>
        <pc:sldMkLst>
          <pc:docMk/>
          <pc:sldMk cId="1024569742" sldId="477"/>
        </pc:sldMkLst>
      </pc:sldChg>
      <pc:sldChg chg="del">
        <pc:chgData name="Helen Deeson" userId="S::helen.deeson@humankindcharity.org.uk::57e6fc1c-e5e5-4349-9df0-0ea3e986b6b6" providerId="AD" clId="Web-{53A6FEAC-AF35-87AA-782E-223FF58E7C3E}" dt="2021-08-25T13:41:28.210" v="50"/>
        <pc:sldMkLst>
          <pc:docMk/>
          <pc:sldMk cId="2564691832" sldId="487"/>
        </pc:sldMkLst>
      </pc:sldChg>
      <pc:sldChg chg="modSp ord modNotes">
        <pc:chgData name="Helen Deeson" userId="S::helen.deeson@humankindcharity.org.uk::57e6fc1c-e5e5-4349-9df0-0ea3e986b6b6" providerId="AD" clId="Web-{53A6FEAC-AF35-87AA-782E-223FF58E7C3E}" dt="2021-08-25T14:04:31.325" v="352" actId="14100"/>
        <pc:sldMkLst>
          <pc:docMk/>
          <pc:sldMk cId="919503806" sldId="491"/>
        </pc:sldMkLst>
        <pc:spChg chg="mod">
          <ac:chgData name="Helen Deeson" userId="S::helen.deeson@humankindcharity.org.uk::57e6fc1c-e5e5-4349-9df0-0ea3e986b6b6" providerId="AD" clId="Web-{53A6FEAC-AF35-87AA-782E-223FF58E7C3E}" dt="2021-08-25T14:04:31.325" v="352" actId="14100"/>
          <ac:spMkLst>
            <pc:docMk/>
            <pc:sldMk cId="919503806" sldId="491"/>
            <ac:spMk id="6" creationId="{00000000-0000-0000-0000-000000000000}"/>
          </ac:spMkLst>
        </pc:spChg>
        <pc:graphicFrameChg chg="modGraphic">
          <ac:chgData name="Helen Deeson" userId="S::helen.deeson@humankindcharity.org.uk::57e6fc1c-e5e5-4349-9df0-0ea3e986b6b6" providerId="AD" clId="Web-{53A6FEAC-AF35-87AA-782E-223FF58E7C3E}" dt="2021-08-25T13:58:12.520" v="316" actId="20577"/>
          <ac:graphicFrameMkLst>
            <pc:docMk/>
            <pc:sldMk cId="919503806" sldId="491"/>
            <ac:graphicFrameMk id="2" creationId="{C2CF22A8-FC10-4436-BE5D-98509C464B0B}"/>
          </ac:graphicFrameMkLst>
        </pc:graphicFrameChg>
      </pc:sldChg>
      <pc:sldChg chg="ord modNotes">
        <pc:chgData name="Helen Deeson" userId="S::helen.deeson@humankindcharity.org.uk::57e6fc1c-e5e5-4349-9df0-0ea3e986b6b6" providerId="AD" clId="Web-{53A6FEAC-AF35-87AA-782E-223FF58E7C3E}" dt="2021-08-25T13:41:22.600" v="45"/>
        <pc:sldMkLst>
          <pc:docMk/>
          <pc:sldMk cId="1378392134" sldId="493"/>
        </pc:sldMkLst>
      </pc:sldChg>
      <pc:sldChg chg="ord">
        <pc:chgData name="Helen Deeson" userId="S::helen.deeson@humankindcharity.org.uk::57e6fc1c-e5e5-4349-9df0-0ea3e986b6b6" providerId="AD" clId="Web-{53A6FEAC-AF35-87AA-782E-223FF58E7C3E}" dt="2021-08-25T13:40:12.158" v="39"/>
        <pc:sldMkLst>
          <pc:docMk/>
          <pc:sldMk cId="140469949" sldId="494"/>
        </pc:sldMkLst>
      </pc:sldChg>
      <pc:sldChg chg="del">
        <pc:chgData name="Helen Deeson" userId="S::helen.deeson@humankindcharity.org.uk::57e6fc1c-e5e5-4349-9df0-0ea3e986b6b6" providerId="AD" clId="Web-{53A6FEAC-AF35-87AA-782E-223FF58E7C3E}" dt="2021-08-25T13:39:34.515" v="36"/>
        <pc:sldMkLst>
          <pc:docMk/>
          <pc:sldMk cId="1944101701" sldId="495"/>
        </pc:sldMkLst>
      </pc:sldChg>
      <pc:sldChg chg="addSp modSp modNotes">
        <pc:chgData name="Helen Deeson" userId="S::helen.deeson@humankindcharity.org.uk::57e6fc1c-e5e5-4349-9df0-0ea3e986b6b6" providerId="AD" clId="Web-{53A6FEAC-AF35-87AA-782E-223FF58E7C3E}" dt="2021-08-25T13:51:02.510" v="155"/>
        <pc:sldMkLst>
          <pc:docMk/>
          <pc:sldMk cId="1272227483" sldId="496"/>
        </pc:sldMkLst>
        <pc:picChg chg="add mod">
          <ac:chgData name="Helen Deeson" userId="S::helen.deeson@humankindcharity.org.uk::57e6fc1c-e5e5-4349-9df0-0ea3e986b6b6" providerId="AD" clId="Web-{53A6FEAC-AF35-87AA-782E-223FF58E7C3E}" dt="2021-08-25T13:50:47.290" v="152"/>
          <ac:picMkLst>
            <pc:docMk/>
            <pc:sldMk cId="1272227483" sldId="496"/>
            <ac:picMk id="3" creationId="{D3A4734D-380F-43C8-997F-2E90502E4665}"/>
          </ac:picMkLst>
        </pc:picChg>
        <pc:picChg chg="mod">
          <ac:chgData name="Helen Deeson" userId="S::helen.deeson@humankindcharity.org.uk::57e6fc1c-e5e5-4349-9df0-0ea3e986b6b6" providerId="AD" clId="Web-{53A6FEAC-AF35-87AA-782E-223FF58E7C3E}" dt="2021-08-25T13:50:53.509" v="154"/>
          <ac:picMkLst>
            <pc:docMk/>
            <pc:sldMk cId="1272227483" sldId="496"/>
            <ac:picMk id="4" creationId="{5D7A6345-3A7F-48E5-963F-0DF592221292}"/>
          </ac:picMkLst>
        </pc:picChg>
        <pc:picChg chg="add mod">
          <ac:chgData name="Helen Deeson" userId="S::helen.deeson@humankindcharity.org.uk::57e6fc1c-e5e5-4349-9df0-0ea3e986b6b6" providerId="AD" clId="Web-{53A6FEAC-AF35-87AA-782E-223FF58E7C3E}" dt="2021-08-25T13:51:02.510" v="155"/>
          <ac:picMkLst>
            <pc:docMk/>
            <pc:sldMk cId="1272227483" sldId="496"/>
            <ac:picMk id="5" creationId="{FF66F561-FCD6-4675-994E-221C3CD674D1}"/>
          </ac:picMkLst>
        </pc:picChg>
      </pc:sldChg>
      <pc:sldChg chg="ord">
        <pc:chgData name="Helen Deeson" userId="S::helen.deeson@humankindcharity.org.uk::57e6fc1c-e5e5-4349-9df0-0ea3e986b6b6" providerId="AD" clId="Web-{53A6FEAC-AF35-87AA-782E-223FF58E7C3E}" dt="2021-08-25T13:40:12.158" v="38"/>
        <pc:sldMkLst>
          <pc:docMk/>
          <pc:sldMk cId="3067647987" sldId="497"/>
        </pc:sldMkLst>
      </pc:sldChg>
      <pc:sldChg chg="ord">
        <pc:chgData name="Helen Deeson" userId="S::helen.deeson@humankindcharity.org.uk::57e6fc1c-e5e5-4349-9df0-0ea3e986b6b6" providerId="AD" clId="Web-{53A6FEAC-AF35-87AA-782E-223FF58E7C3E}" dt="2021-08-25T13:40:12.158" v="37"/>
        <pc:sldMkLst>
          <pc:docMk/>
          <pc:sldMk cId="1465415422" sldId="498"/>
        </pc:sldMkLst>
      </pc:sldChg>
      <pc:sldChg chg="del">
        <pc:chgData name="Helen Deeson" userId="S::helen.deeson@humankindcharity.org.uk::57e6fc1c-e5e5-4349-9df0-0ea3e986b6b6" providerId="AD" clId="Web-{53A6FEAC-AF35-87AA-782E-223FF58E7C3E}" dt="2021-08-25T13:41:31.694" v="51"/>
        <pc:sldMkLst>
          <pc:docMk/>
          <pc:sldMk cId="152849577" sldId="499"/>
        </pc:sldMkLst>
      </pc:sldChg>
      <pc:sldChg chg="addSp delSp modSp add ord replId modNotes">
        <pc:chgData name="Helen Deeson" userId="S::helen.deeson@humankindcharity.org.uk::57e6fc1c-e5e5-4349-9df0-0ea3e986b6b6" providerId="AD" clId="Web-{53A6FEAC-AF35-87AA-782E-223FF58E7C3E}" dt="2021-08-25T14:10:47.519" v="397" actId="20577"/>
        <pc:sldMkLst>
          <pc:docMk/>
          <pc:sldMk cId="1690688722" sldId="499"/>
        </pc:sldMkLst>
        <pc:spChg chg="mod">
          <ac:chgData name="Helen Deeson" userId="S::helen.deeson@humankindcharity.org.uk::57e6fc1c-e5e5-4349-9df0-0ea3e986b6b6" providerId="AD" clId="Web-{53A6FEAC-AF35-87AA-782E-223FF58E7C3E}" dt="2021-08-25T14:01:32.142" v="324" actId="20577"/>
          <ac:spMkLst>
            <pc:docMk/>
            <pc:sldMk cId="1690688722" sldId="499"/>
            <ac:spMk id="3" creationId="{49AEF5BB-98B7-544E-97DD-11C6AFB9054D}"/>
          </ac:spMkLst>
        </pc:spChg>
        <pc:spChg chg="add mod">
          <ac:chgData name="Helen Deeson" userId="S::helen.deeson@humankindcharity.org.uk::57e6fc1c-e5e5-4349-9df0-0ea3e986b6b6" providerId="AD" clId="Web-{53A6FEAC-AF35-87AA-782E-223FF58E7C3E}" dt="2021-08-25T14:10:47.519" v="397" actId="20577"/>
          <ac:spMkLst>
            <pc:docMk/>
            <pc:sldMk cId="1690688722" sldId="499"/>
            <ac:spMk id="16" creationId="{933CE444-2A15-4A9C-9C5F-9BEB9839F3B4}"/>
          </ac:spMkLst>
        </pc:spChg>
        <pc:graphicFrameChg chg="del">
          <ac:chgData name="Helen Deeson" userId="S::helen.deeson@humankindcharity.org.uk::57e6fc1c-e5e5-4349-9df0-0ea3e986b6b6" providerId="AD" clId="Web-{53A6FEAC-AF35-87AA-782E-223FF58E7C3E}" dt="2021-08-25T14:01:36.611" v="325"/>
          <ac:graphicFrameMkLst>
            <pc:docMk/>
            <pc:sldMk cId="1690688722" sldId="499"/>
            <ac:graphicFrameMk id="4" creationId="{566C0ABF-05AC-364C-BCAA-D7A22A5064C3}"/>
          </ac:graphicFrameMkLst>
        </pc:graphicFrameChg>
      </pc:sldChg>
      <pc:sldChg chg="del">
        <pc:chgData name="Helen Deeson" userId="S::helen.deeson@humankindcharity.org.uk::57e6fc1c-e5e5-4349-9df0-0ea3e986b6b6" providerId="AD" clId="Web-{53A6FEAC-AF35-87AA-782E-223FF58E7C3E}" dt="2021-08-25T13:41:28.179" v="46"/>
        <pc:sldMkLst>
          <pc:docMk/>
          <pc:sldMk cId="2446957653" sldId="500"/>
        </pc:sldMkLst>
      </pc:sldChg>
      <pc:sldChg chg="modSp new modNotes">
        <pc:chgData name="Helen Deeson" userId="S::helen.deeson@humankindcharity.org.uk::57e6fc1c-e5e5-4349-9df0-0ea3e986b6b6" providerId="AD" clId="Web-{53A6FEAC-AF35-87AA-782E-223FF58E7C3E}" dt="2021-08-25T14:10:39.034" v="391" actId="20577"/>
        <pc:sldMkLst>
          <pc:docMk/>
          <pc:sldMk cId="4173115728" sldId="500"/>
        </pc:sldMkLst>
        <pc:spChg chg="mod">
          <ac:chgData name="Helen Deeson" userId="S::helen.deeson@humankindcharity.org.uk::57e6fc1c-e5e5-4349-9df0-0ea3e986b6b6" providerId="AD" clId="Web-{53A6FEAC-AF35-87AA-782E-223FF58E7C3E}" dt="2021-08-25T14:10:39.034" v="391" actId="20577"/>
          <ac:spMkLst>
            <pc:docMk/>
            <pc:sldMk cId="4173115728" sldId="500"/>
            <ac:spMk id="2" creationId="{B2AA1231-42D4-4ABB-936C-20C798505023}"/>
          </ac:spMkLst>
        </pc:spChg>
        <pc:spChg chg="mod">
          <ac:chgData name="Helen Deeson" userId="S::helen.deeson@humankindcharity.org.uk::57e6fc1c-e5e5-4349-9df0-0ea3e986b6b6" providerId="AD" clId="Web-{53A6FEAC-AF35-87AA-782E-223FF58E7C3E}" dt="2021-08-25T14:02:48.100" v="340" actId="20577"/>
          <ac:spMkLst>
            <pc:docMk/>
            <pc:sldMk cId="4173115728" sldId="500"/>
            <ac:spMk id="3" creationId="{04FADCF3-AE88-416C-B54D-AF0218B7AD11}"/>
          </ac:spMkLst>
        </pc:spChg>
      </pc:sldChg>
      <pc:sldChg chg="modSp add replId modNotes">
        <pc:chgData name="Helen Deeson" userId="S::helen.deeson@humankindcharity.org.uk::57e6fc1c-e5e5-4349-9df0-0ea3e986b6b6" providerId="AD" clId="Web-{53A6FEAC-AF35-87AA-782E-223FF58E7C3E}" dt="2021-08-25T14:06:15.003" v="388" actId="1076"/>
        <pc:sldMkLst>
          <pc:docMk/>
          <pc:sldMk cId="1120288717" sldId="501"/>
        </pc:sldMkLst>
        <pc:spChg chg="mod">
          <ac:chgData name="Helen Deeson" userId="S::helen.deeson@humankindcharity.org.uk::57e6fc1c-e5e5-4349-9df0-0ea3e986b6b6" providerId="AD" clId="Web-{53A6FEAC-AF35-87AA-782E-223FF58E7C3E}" dt="2021-08-25T14:04:25.981" v="351" actId="14100"/>
          <ac:spMkLst>
            <pc:docMk/>
            <pc:sldMk cId="1120288717" sldId="501"/>
            <ac:spMk id="6" creationId="{00000000-0000-0000-0000-000000000000}"/>
          </ac:spMkLst>
        </pc:spChg>
        <pc:graphicFrameChg chg="mod modGraphic">
          <ac:chgData name="Helen Deeson" userId="S::helen.deeson@humankindcharity.org.uk::57e6fc1c-e5e5-4349-9df0-0ea3e986b6b6" providerId="AD" clId="Web-{53A6FEAC-AF35-87AA-782E-223FF58E7C3E}" dt="2021-08-25T14:06:15.003" v="388" actId="1076"/>
          <ac:graphicFrameMkLst>
            <pc:docMk/>
            <pc:sldMk cId="1120288717" sldId="501"/>
            <ac:graphicFrameMk id="2" creationId="{C2CF22A8-FC10-4436-BE5D-98509C464B0B}"/>
          </ac:graphicFrameMkLst>
        </pc:graphicFrameChg>
      </pc:sldChg>
    </pc:docChg>
  </pc:docChgLst>
  <pc:docChgLst>
    <pc:chgData name="Roz Gittins" userId="S::roz.gittins@humankindcharity.org.uk::443a08a6-d27f-44c0-a2c7-4ad147e3467a" providerId="AD" clId="Web-{0929FFD4-7E29-4F57-BBA9-B109F91C33FF}"/>
    <pc:docChg chg="modSld">
      <pc:chgData name="Roz Gittins" userId="S::roz.gittins@humankindcharity.org.uk::443a08a6-d27f-44c0-a2c7-4ad147e3467a" providerId="AD" clId="Web-{0929FFD4-7E29-4F57-BBA9-B109F91C33FF}" dt="2021-09-27T22:16:21.612" v="2" actId="14100"/>
      <pc:docMkLst>
        <pc:docMk/>
      </pc:docMkLst>
      <pc:sldChg chg="addSp modSp">
        <pc:chgData name="Roz Gittins" userId="S::roz.gittins@humankindcharity.org.uk::443a08a6-d27f-44c0-a2c7-4ad147e3467a" providerId="AD" clId="Web-{0929FFD4-7E29-4F57-BBA9-B109F91C33FF}" dt="2021-09-27T22:16:21.612" v="2" actId="14100"/>
        <pc:sldMkLst>
          <pc:docMk/>
          <pc:sldMk cId="247418368" sldId="510"/>
        </pc:sldMkLst>
        <pc:picChg chg="add mod">
          <ac:chgData name="Roz Gittins" userId="S::roz.gittins@humankindcharity.org.uk::443a08a6-d27f-44c0-a2c7-4ad147e3467a" providerId="AD" clId="Web-{0929FFD4-7E29-4F57-BBA9-B109F91C33FF}" dt="2021-09-27T22:16:21.612" v="2" actId="14100"/>
          <ac:picMkLst>
            <pc:docMk/>
            <pc:sldMk cId="247418368" sldId="510"/>
            <ac:picMk id="2" creationId="{A61AE4D9-7872-4275-BAC6-966323D715E2}"/>
          </ac:picMkLst>
        </pc:picChg>
      </pc:sldChg>
    </pc:docChg>
  </pc:docChgLst>
  <pc:docChgLst>
    <pc:chgData name="Helen Deeson" userId="S::helen.deeson@humankindcharity.org.uk::57e6fc1c-e5e5-4349-9df0-0ea3e986b6b6" providerId="AD" clId="Web-{C777DFE7-6D9F-858C-A74D-761B046F48AE}"/>
    <pc:docChg chg="modSld">
      <pc:chgData name="Helen Deeson" userId="S::helen.deeson@humankindcharity.org.uk::57e6fc1c-e5e5-4349-9df0-0ea3e986b6b6" providerId="AD" clId="Web-{C777DFE7-6D9F-858C-A74D-761B046F48AE}" dt="2021-09-06T09:07:29.028" v="30" actId="20577"/>
      <pc:docMkLst>
        <pc:docMk/>
      </pc:docMkLst>
      <pc:sldChg chg="modSp delCm">
        <pc:chgData name="Helen Deeson" userId="S::helen.deeson@humankindcharity.org.uk::57e6fc1c-e5e5-4349-9df0-0ea3e986b6b6" providerId="AD" clId="Web-{C777DFE7-6D9F-858C-A74D-761B046F48AE}" dt="2021-09-06T09:07:29.028" v="30" actId="20577"/>
        <pc:sldMkLst>
          <pc:docMk/>
          <pc:sldMk cId="919503806" sldId="491"/>
        </pc:sldMkLst>
        <pc:spChg chg="mod">
          <ac:chgData name="Helen Deeson" userId="S::helen.deeson@humankindcharity.org.uk::57e6fc1c-e5e5-4349-9df0-0ea3e986b6b6" providerId="AD" clId="Web-{C777DFE7-6D9F-858C-A74D-761B046F48AE}" dt="2021-09-06T09:07:12.731" v="27" actId="1076"/>
          <ac:spMkLst>
            <pc:docMk/>
            <pc:sldMk cId="919503806" sldId="491"/>
            <ac:spMk id="6" creationId="{00000000-0000-0000-0000-000000000000}"/>
          </ac:spMkLst>
        </pc:spChg>
        <pc:graphicFrameChg chg="modGraphic">
          <ac:chgData name="Helen Deeson" userId="S::helen.deeson@humankindcharity.org.uk::57e6fc1c-e5e5-4349-9df0-0ea3e986b6b6" providerId="AD" clId="Web-{C777DFE7-6D9F-858C-A74D-761B046F48AE}" dt="2021-09-06T09:07:29.028" v="30" actId="20577"/>
          <ac:graphicFrameMkLst>
            <pc:docMk/>
            <pc:sldMk cId="919503806" sldId="491"/>
            <ac:graphicFrameMk id="2" creationId="{C2CF22A8-FC10-4436-BE5D-98509C464B0B}"/>
          </ac:graphicFrameMkLst>
        </pc:graphicFrameChg>
      </pc:sldChg>
    </pc:docChg>
  </pc:docChgLst>
  <pc:docChgLst>
    <pc:chgData name="Helen Deeson" userId="S::helen.deeson@humankindcharity.org.uk::57e6fc1c-e5e5-4349-9df0-0ea3e986b6b6" providerId="AD" clId="Web-{8968F224-4254-D3E6-8C6B-7D8F9E268C03}"/>
    <pc:docChg chg="addSld delSld modSld sldOrd">
      <pc:chgData name="Helen Deeson" userId="S::helen.deeson@humankindcharity.org.uk::57e6fc1c-e5e5-4349-9df0-0ea3e986b6b6" providerId="AD" clId="Web-{8968F224-4254-D3E6-8C6B-7D8F9E268C03}" dt="2021-09-08T14:36:27.051" v="76"/>
      <pc:docMkLst>
        <pc:docMk/>
      </pc:docMkLst>
      <pc:sldChg chg="modSp">
        <pc:chgData name="Helen Deeson" userId="S::helen.deeson@humankindcharity.org.uk::57e6fc1c-e5e5-4349-9df0-0ea3e986b6b6" providerId="AD" clId="Web-{8968F224-4254-D3E6-8C6B-7D8F9E268C03}" dt="2021-09-08T14:13:00.860" v="42" actId="20577"/>
        <pc:sldMkLst>
          <pc:docMk/>
          <pc:sldMk cId="140469949" sldId="494"/>
        </pc:sldMkLst>
        <pc:graphicFrameChg chg="modGraphic">
          <ac:chgData name="Helen Deeson" userId="S::helen.deeson@humankindcharity.org.uk::57e6fc1c-e5e5-4349-9df0-0ea3e986b6b6" providerId="AD" clId="Web-{8968F224-4254-D3E6-8C6B-7D8F9E268C03}" dt="2021-09-08T14:13:00.860" v="42" actId="20577"/>
          <ac:graphicFrameMkLst>
            <pc:docMk/>
            <pc:sldMk cId="140469949" sldId="494"/>
            <ac:graphicFrameMk id="4" creationId="{566C0ABF-05AC-364C-BCAA-D7A22A5064C3}"/>
          </ac:graphicFrameMkLst>
        </pc:graphicFrameChg>
      </pc:sldChg>
      <pc:sldChg chg="ord">
        <pc:chgData name="Helen Deeson" userId="S::helen.deeson@humankindcharity.org.uk::57e6fc1c-e5e5-4349-9df0-0ea3e986b6b6" providerId="AD" clId="Web-{8968F224-4254-D3E6-8C6B-7D8F9E268C03}" dt="2021-09-08T14:32:51.265" v="45"/>
        <pc:sldMkLst>
          <pc:docMk/>
          <pc:sldMk cId="3067647987" sldId="497"/>
        </pc:sldMkLst>
      </pc:sldChg>
      <pc:sldChg chg="modSp">
        <pc:chgData name="Helen Deeson" userId="S::helen.deeson@humankindcharity.org.uk::57e6fc1c-e5e5-4349-9df0-0ea3e986b6b6" providerId="AD" clId="Web-{8968F224-4254-D3E6-8C6B-7D8F9E268C03}" dt="2021-09-08T14:36:23.988" v="75" actId="20577"/>
        <pc:sldMkLst>
          <pc:docMk/>
          <pc:sldMk cId="1465415422" sldId="498"/>
        </pc:sldMkLst>
        <pc:graphicFrameChg chg="modGraphic">
          <ac:chgData name="Helen Deeson" userId="S::helen.deeson@humankindcharity.org.uk::57e6fc1c-e5e5-4349-9df0-0ea3e986b6b6" providerId="AD" clId="Web-{8968F224-4254-D3E6-8C6B-7D8F9E268C03}" dt="2021-09-08T14:36:23.988" v="75" actId="20577"/>
          <ac:graphicFrameMkLst>
            <pc:docMk/>
            <pc:sldMk cId="1465415422" sldId="498"/>
            <ac:graphicFrameMk id="2" creationId="{C2CF22A8-FC10-4436-BE5D-98509C464B0B}"/>
          </ac:graphicFrameMkLst>
        </pc:graphicFrameChg>
      </pc:sldChg>
      <pc:sldChg chg="modSp ord">
        <pc:chgData name="Helen Deeson" userId="S::helen.deeson@humankindcharity.org.uk::57e6fc1c-e5e5-4349-9df0-0ea3e986b6b6" providerId="AD" clId="Web-{8968F224-4254-D3E6-8C6B-7D8F9E268C03}" dt="2021-09-08T14:32:47.171" v="44"/>
        <pc:sldMkLst>
          <pc:docMk/>
          <pc:sldMk cId="250121495" sldId="502"/>
        </pc:sldMkLst>
        <pc:spChg chg="mod">
          <ac:chgData name="Helen Deeson" userId="S::helen.deeson@humankindcharity.org.uk::57e6fc1c-e5e5-4349-9df0-0ea3e986b6b6" providerId="AD" clId="Web-{8968F224-4254-D3E6-8C6B-7D8F9E268C03}" dt="2021-09-08T14:32:39.140" v="43" actId="20577"/>
          <ac:spMkLst>
            <pc:docMk/>
            <pc:sldMk cId="250121495" sldId="502"/>
            <ac:spMk id="3" creationId="{F24EBF75-613F-4C62-9E3E-E72727C243C8}"/>
          </ac:spMkLst>
        </pc:spChg>
      </pc:sldChg>
      <pc:sldChg chg="add del replId">
        <pc:chgData name="Helen Deeson" userId="S::helen.deeson@humankindcharity.org.uk::57e6fc1c-e5e5-4349-9df0-0ea3e986b6b6" providerId="AD" clId="Web-{8968F224-4254-D3E6-8C6B-7D8F9E268C03}" dt="2021-09-08T14:36:27.051" v="76"/>
        <pc:sldMkLst>
          <pc:docMk/>
          <pc:sldMk cId="2582477572" sldId="503"/>
        </pc:sldMkLst>
      </pc:sldChg>
    </pc:docChg>
  </pc:docChgLst>
  <pc:docChgLst>
    <pc:chgData name="Roz Gittins" userId="S::roz.gittins@humankindcharity.org.uk::443a08a6-d27f-44c0-a2c7-4ad147e3467a" providerId="AD" clId="Web-{E9A342C9-02D0-4ABA-8FD7-B71E498BB93D}"/>
    <pc:docChg chg="addSld delSld modSld">
      <pc:chgData name="Roz Gittins" userId="S::roz.gittins@humankindcharity.org.uk::443a08a6-d27f-44c0-a2c7-4ad147e3467a" providerId="AD" clId="Web-{E9A342C9-02D0-4ABA-8FD7-B71E498BB93D}" dt="2021-09-27T22:14:32.363" v="12"/>
      <pc:docMkLst>
        <pc:docMk/>
      </pc:docMkLst>
      <pc:sldChg chg="delSp modSp del">
        <pc:chgData name="Roz Gittins" userId="S::roz.gittins@humankindcharity.org.uk::443a08a6-d27f-44c0-a2c7-4ad147e3467a" providerId="AD" clId="Web-{E9A342C9-02D0-4ABA-8FD7-B71E498BB93D}" dt="2021-09-27T22:12:28.262" v="5"/>
        <pc:sldMkLst>
          <pc:docMk/>
          <pc:sldMk cId="2815072393" sldId="504"/>
        </pc:sldMkLst>
        <pc:picChg chg="del mod">
          <ac:chgData name="Roz Gittins" userId="S::roz.gittins@humankindcharity.org.uk::443a08a6-d27f-44c0-a2c7-4ad147e3467a" providerId="AD" clId="Web-{E9A342C9-02D0-4ABA-8FD7-B71E498BB93D}" dt="2021-09-27T22:12:09.152" v="1"/>
          <ac:picMkLst>
            <pc:docMk/>
            <pc:sldMk cId="2815072393" sldId="504"/>
            <ac:picMk id="4" creationId="{ED4C5F10-1271-43B3-B604-F0D714F5388A}"/>
          </ac:picMkLst>
        </pc:picChg>
      </pc:sldChg>
      <pc:sldChg chg="new del">
        <pc:chgData name="Roz Gittins" userId="S::roz.gittins@humankindcharity.org.uk::443a08a6-d27f-44c0-a2c7-4ad147e3467a" providerId="AD" clId="Web-{E9A342C9-02D0-4ABA-8FD7-B71E498BB93D}" dt="2021-09-27T22:12:26.856" v="4"/>
        <pc:sldMkLst>
          <pc:docMk/>
          <pc:sldMk cId="3395163999" sldId="509"/>
        </pc:sldMkLst>
      </pc:sldChg>
      <pc:sldChg chg="addSp delSp modSp new">
        <pc:chgData name="Roz Gittins" userId="S::roz.gittins@humankindcharity.org.uk::443a08a6-d27f-44c0-a2c7-4ad147e3467a" providerId="AD" clId="Web-{E9A342C9-02D0-4ABA-8FD7-B71E498BB93D}" dt="2021-09-27T22:14:32.363" v="12"/>
        <pc:sldMkLst>
          <pc:docMk/>
          <pc:sldMk cId="247418368" sldId="510"/>
        </pc:sldMkLst>
        <pc:spChg chg="del">
          <ac:chgData name="Roz Gittins" userId="S::roz.gittins@humankindcharity.org.uk::443a08a6-d27f-44c0-a2c7-4ad147e3467a" providerId="AD" clId="Web-{E9A342C9-02D0-4ABA-8FD7-B71E498BB93D}" dt="2021-09-27T22:14:28.519" v="9"/>
          <ac:spMkLst>
            <pc:docMk/>
            <pc:sldMk cId="247418368" sldId="510"/>
            <ac:spMk id="2" creationId="{2AA00A36-D40C-488D-BE24-1E53F80AC739}"/>
          </ac:spMkLst>
        </pc:spChg>
        <pc:spChg chg="del">
          <ac:chgData name="Roz Gittins" userId="S::roz.gittins@humankindcharity.org.uk::443a08a6-d27f-44c0-a2c7-4ad147e3467a" providerId="AD" clId="Web-{E9A342C9-02D0-4ABA-8FD7-B71E498BB93D}" dt="2021-09-27T22:14:19.113" v="6"/>
          <ac:spMkLst>
            <pc:docMk/>
            <pc:sldMk cId="247418368" sldId="510"/>
            <ac:spMk id="3" creationId="{11E74672-F06E-429E-9DC8-58AEBEF50DAF}"/>
          </ac:spMkLst>
        </pc:spChg>
        <pc:spChg chg="del">
          <ac:chgData name="Roz Gittins" userId="S::roz.gittins@humankindcharity.org.uk::443a08a6-d27f-44c0-a2c7-4ad147e3467a" providerId="AD" clId="Web-{E9A342C9-02D0-4ABA-8FD7-B71E498BB93D}" dt="2021-09-27T22:14:30.207" v="10"/>
          <ac:spMkLst>
            <pc:docMk/>
            <pc:sldMk cId="247418368" sldId="510"/>
            <ac:spMk id="4" creationId="{F62EC83A-6580-4C98-99DE-2E34DAAB4711}"/>
          </ac:spMkLst>
        </pc:spChg>
        <pc:spChg chg="add del mod">
          <ac:chgData name="Roz Gittins" userId="S::roz.gittins@humankindcharity.org.uk::443a08a6-d27f-44c0-a2c7-4ad147e3467a" providerId="AD" clId="Web-{E9A342C9-02D0-4ABA-8FD7-B71E498BB93D}" dt="2021-09-27T22:14:26.425" v="8"/>
          <ac:spMkLst>
            <pc:docMk/>
            <pc:sldMk cId="247418368" sldId="510"/>
            <ac:spMk id="7" creationId="{47E70225-7A5C-4BB3-A479-CA065F53C3F6}"/>
          </ac:spMkLst>
        </pc:spChg>
        <pc:picChg chg="add del mod ord modCrop">
          <ac:chgData name="Roz Gittins" userId="S::roz.gittins@humankindcharity.org.uk::443a08a6-d27f-44c0-a2c7-4ad147e3467a" providerId="AD" clId="Web-{E9A342C9-02D0-4ABA-8FD7-B71E498BB93D}" dt="2021-09-27T22:14:24.488" v="7"/>
          <ac:picMkLst>
            <pc:docMk/>
            <pc:sldMk cId="247418368" sldId="510"/>
            <ac:picMk id="5" creationId="{90545DAF-553D-4AD4-918E-32B2FCE4995C}"/>
          </ac:picMkLst>
        </pc:picChg>
        <pc:picChg chg="add del mod">
          <ac:chgData name="Roz Gittins" userId="S::roz.gittins@humankindcharity.org.uk::443a08a6-d27f-44c0-a2c7-4ad147e3467a" providerId="AD" clId="Web-{E9A342C9-02D0-4ABA-8FD7-B71E498BB93D}" dt="2021-09-27T22:14:32.363" v="12"/>
          <ac:picMkLst>
            <pc:docMk/>
            <pc:sldMk cId="247418368" sldId="510"/>
            <ac:picMk id="8" creationId="{3EF8B1DE-9D0C-415B-8660-144A79B2BAC0}"/>
          </ac:picMkLst>
        </pc:picChg>
      </pc:sldChg>
    </pc:docChg>
  </pc:docChgLst>
  <pc:docChgLst>
    <pc:chgData name="Dr. Roya Vaziri (GMC 4479279)" userId="S::roya.vaziri@humankindcharity.org.uk::9f03f5a8-4802-4a68-b8bb-664dd76ffe2d" providerId="AD" clId="Web-{B3D981E4-41CF-428E-8426-9F8842D636A9}"/>
    <pc:docChg chg="">
      <pc:chgData name="Dr. Roya Vaziri (GMC 4479279)" userId="S::roya.vaziri@humankindcharity.org.uk::9f03f5a8-4802-4a68-b8bb-664dd76ffe2d" providerId="AD" clId="Web-{B3D981E4-41CF-428E-8426-9F8842D636A9}" dt="2021-09-06T08:19:00.963" v="1"/>
      <pc:docMkLst>
        <pc:docMk/>
      </pc:docMkLst>
      <pc:sldChg chg="addCm">
        <pc:chgData name="Dr. Roya Vaziri (GMC 4479279)" userId="S::roya.vaziri@humankindcharity.org.uk::9f03f5a8-4802-4a68-b8bb-664dd76ffe2d" providerId="AD" clId="Web-{B3D981E4-41CF-428E-8426-9F8842D636A9}" dt="2021-09-06T08:19:00.963" v="1"/>
        <pc:sldMkLst>
          <pc:docMk/>
          <pc:sldMk cId="919503806" sldId="491"/>
        </pc:sldMkLst>
      </pc:sldChg>
    </pc:docChg>
  </pc:docChgLst>
  <pc:docChgLst>
    <pc:chgData name="Helen Deeson" userId="S::helen.deeson@humankindcharity.org.uk::57e6fc1c-e5e5-4349-9df0-0ea3e986b6b6" providerId="AD" clId="Web-{748F452D-C140-5F24-ED15-4F5FCB550D8E}"/>
    <pc:docChg chg="modSld">
      <pc:chgData name="Helen Deeson" userId="S::helen.deeson@humankindcharity.org.uk::57e6fc1c-e5e5-4349-9df0-0ea3e986b6b6" providerId="AD" clId="Web-{748F452D-C140-5F24-ED15-4F5FCB550D8E}" dt="2021-09-08T11:11:37.381" v="1" actId="20577"/>
      <pc:docMkLst>
        <pc:docMk/>
      </pc:docMkLst>
      <pc:sldChg chg="modSp">
        <pc:chgData name="Helen Deeson" userId="S::helen.deeson@humankindcharity.org.uk::57e6fc1c-e5e5-4349-9df0-0ea3e986b6b6" providerId="AD" clId="Web-{748F452D-C140-5F24-ED15-4F5FCB550D8E}" dt="2021-09-08T11:11:37.381" v="1" actId="20577"/>
        <pc:sldMkLst>
          <pc:docMk/>
          <pc:sldMk cId="1465415422" sldId="498"/>
        </pc:sldMkLst>
        <pc:graphicFrameChg chg="modGraphic">
          <ac:chgData name="Helen Deeson" userId="S::helen.deeson@humankindcharity.org.uk::57e6fc1c-e5e5-4349-9df0-0ea3e986b6b6" providerId="AD" clId="Web-{748F452D-C140-5F24-ED15-4F5FCB550D8E}" dt="2021-09-08T11:11:37.381" v="1" actId="20577"/>
          <ac:graphicFrameMkLst>
            <pc:docMk/>
            <pc:sldMk cId="1465415422" sldId="498"/>
            <ac:graphicFrameMk id="2" creationId="{C2CF22A8-FC10-4436-BE5D-98509C464B0B}"/>
          </ac:graphicFrameMkLst>
        </pc:graphicFrameChg>
      </pc:sldChg>
    </pc:docChg>
  </pc:docChgLst>
  <pc:docChgLst>
    <pc:chgData name="Helen Deeson" userId="S::helen.deeson@humankindcharity.org.uk::57e6fc1c-e5e5-4349-9df0-0ea3e986b6b6" providerId="AD" clId="Web-{E6B5A2A0-2DB6-E8E8-A623-5D8E69FBF483}"/>
    <pc:docChg chg="modSld">
      <pc:chgData name="Helen Deeson" userId="S::helen.deeson@humankindcharity.org.uk::57e6fc1c-e5e5-4349-9df0-0ea3e986b6b6" providerId="AD" clId="Web-{E6B5A2A0-2DB6-E8E8-A623-5D8E69FBF483}" dt="2021-08-26T10:29:51.816" v="76" actId="20577"/>
      <pc:docMkLst>
        <pc:docMk/>
      </pc:docMkLst>
      <pc:sldChg chg="addSp delSp modSp modNotes">
        <pc:chgData name="Helen Deeson" userId="S::helen.deeson@humankindcharity.org.uk::57e6fc1c-e5e5-4349-9df0-0ea3e986b6b6" providerId="AD" clId="Web-{E6B5A2A0-2DB6-E8E8-A623-5D8E69FBF483}" dt="2021-08-26T10:29:51.816" v="76" actId="20577"/>
        <pc:sldMkLst>
          <pc:docMk/>
          <pc:sldMk cId="1690688722" sldId="499"/>
        </pc:sldMkLst>
        <pc:spChg chg="del mod">
          <ac:chgData name="Helen Deeson" userId="S::helen.deeson@humankindcharity.org.uk::57e6fc1c-e5e5-4349-9df0-0ea3e986b6b6" providerId="AD" clId="Web-{E6B5A2A0-2DB6-E8E8-A623-5D8E69FBF483}" dt="2021-08-26T10:29:14.861" v="58"/>
          <ac:spMkLst>
            <pc:docMk/>
            <pc:sldMk cId="1690688722" sldId="499"/>
            <ac:spMk id="16" creationId="{933CE444-2A15-4A9C-9C5F-9BEB9839F3B4}"/>
          </ac:spMkLst>
        </pc:spChg>
        <pc:graphicFrameChg chg="add mod modGraphic">
          <ac:chgData name="Helen Deeson" userId="S::helen.deeson@humankindcharity.org.uk::57e6fc1c-e5e5-4349-9df0-0ea3e986b6b6" providerId="AD" clId="Web-{E6B5A2A0-2DB6-E8E8-A623-5D8E69FBF483}" dt="2021-08-26T10:29:51.816" v="76" actId="20577"/>
          <ac:graphicFrameMkLst>
            <pc:docMk/>
            <pc:sldMk cId="1690688722" sldId="499"/>
            <ac:graphicFrameMk id="2" creationId="{6CD523B0-9081-4EBD-9777-E39B6160E0FE}"/>
          </ac:graphicFrameMkLst>
        </pc:graphicFrameChg>
      </pc:sldChg>
    </pc:docChg>
  </pc:docChgLst>
  <pc:docChgLst>
    <pc:chgData name="Helen Deeson" userId="S::helen.deeson@humankindcharity.org.uk::57e6fc1c-e5e5-4349-9df0-0ea3e986b6b6" providerId="AD" clId="Web-{944E3734-49DB-36B7-7801-2CDBBC566ACA}"/>
    <pc:docChg chg="addSld delSld modSld sldOrd">
      <pc:chgData name="Helen Deeson" userId="S::helen.deeson@humankindcharity.org.uk::57e6fc1c-e5e5-4349-9df0-0ea3e986b6b6" providerId="AD" clId="Web-{944E3734-49DB-36B7-7801-2CDBBC566ACA}" dt="2021-08-25T13:11:36.454" v="397" actId="20577"/>
      <pc:docMkLst>
        <pc:docMk/>
      </pc:docMkLst>
      <pc:sldChg chg="modNotes">
        <pc:chgData name="Helen Deeson" userId="S::helen.deeson@humankindcharity.org.uk::57e6fc1c-e5e5-4349-9df0-0ea3e986b6b6" providerId="AD" clId="Web-{944E3734-49DB-36B7-7801-2CDBBC566ACA}" dt="2021-08-25T13:10:49.437" v="385"/>
        <pc:sldMkLst>
          <pc:docMk/>
          <pc:sldMk cId="3282822475" sldId="376"/>
        </pc:sldMkLst>
      </pc:sldChg>
      <pc:sldChg chg="modSp">
        <pc:chgData name="Helen Deeson" userId="S::helen.deeson@humankindcharity.org.uk::57e6fc1c-e5e5-4349-9df0-0ea3e986b6b6" providerId="AD" clId="Web-{944E3734-49DB-36B7-7801-2CDBBC566ACA}" dt="2021-08-25T13:05:14.461" v="384"/>
        <pc:sldMkLst>
          <pc:docMk/>
          <pc:sldMk cId="3819363608" sldId="471"/>
        </pc:sldMkLst>
        <pc:graphicFrameChg chg="mod modGraphic">
          <ac:chgData name="Helen Deeson" userId="S::helen.deeson@humankindcharity.org.uk::57e6fc1c-e5e5-4349-9df0-0ea3e986b6b6" providerId="AD" clId="Web-{944E3734-49DB-36B7-7801-2CDBBC566ACA}" dt="2021-08-25T13:05:14.461" v="384"/>
          <ac:graphicFrameMkLst>
            <pc:docMk/>
            <pc:sldMk cId="3819363608" sldId="471"/>
            <ac:graphicFrameMk id="4" creationId="{2E9EED5A-6B64-1D4B-B389-931FA9A99BC3}"/>
          </ac:graphicFrameMkLst>
        </pc:graphicFrameChg>
      </pc:sldChg>
      <pc:sldChg chg="addSp delSp modSp">
        <pc:chgData name="Helen Deeson" userId="S::helen.deeson@humankindcharity.org.uk::57e6fc1c-e5e5-4349-9df0-0ea3e986b6b6" providerId="AD" clId="Web-{944E3734-49DB-36B7-7801-2CDBBC566ACA}" dt="2021-08-25T12:43:20.337" v="257"/>
        <pc:sldMkLst>
          <pc:docMk/>
          <pc:sldMk cId="3452175549" sldId="473"/>
        </pc:sldMkLst>
        <pc:spChg chg="add del mod">
          <ac:chgData name="Helen Deeson" userId="S::helen.deeson@humankindcharity.org.uk::57e6fc1c-e5e5-4349-9df0-0ea3e986b6b6" providerId="AD" clId="Web-{944E3734-49DB-36B7-7801-2CDBBC566ACA}" dt="2021-08-25T10:40:18.280" v="35"/>
          <ac:spMkLst>
            <pc:docMk/>
            <pc:sldMk cId="3452175549" sldId="473"/>
            <ac:spMk id="210" creationId="{D52C6C37-0DE5-4C77-AF09-74C4D3973ECF}"/>
          </ac:spMkLst>
        </pc:spChg>
        <pc:graphicFrameChg chg="del mod modGraphic">
          <ac:chgData name="Helen Deeson" userId="S::helen.deeson@humankindcharity.org.uk::57e6fc1c-e5e5-4349-9df0-0ea3e986b6b6" providerId="AD" clId="Web-{944E3734-49DB-36B7-7801-2CDBBC566ACA}" dt="2021-08-25T10:40:15.858" v="34"/>
          <ac:graphicFrameMkLst>
            <pc:docMk/>
            <pc:sldMk cId="3452175549" sldId="473"/>
            <ac:graphicFrameMk id="4" creationId="{94ACE064-59E3-F741-B121-BAF6F13E24A8}"/>
          </ac:graphicFrameMkLst>
        </pc:graphicFrameChg>
        <pc:graphicFrameChg chg="add mod modGraphic">
          <ac:chgData name="Helen Deeson" userId="S::helen.deeson@humankindcharity.org.uk::57e6fc1c-e5e5-4349-9df0-0ea3e986b6b6" providerId="AD" clId="Web-{944E3734-49DB-36B7-7801-2CDBBC566ACA}" dt="2021-08-25T12:43:20.337" v="257"/>
          <ac:graphicFrameMkLst>
            <pc:docMk/>
            <pc:sldMk cId="3452175549" sldId="473"/>
            <ac:graphicFrameMk id="117" creationId="{C7E579D1-EAB6-4330-B239-799ADDDFD266}"/>
          </ac:graphicFrameMkLst>
        </pc:graphicFrameChg>
      </pc:sldChg>
      <pc:sldChg chg="del">
        <pc:chgData name="Helen Deeson" userId="S::helen.deeson@humankindcharity.org.uk::57e6fc1c-e5e5-4349-9df0-0ea3e986b6b6" providerId="AD" clId="Web-{944E3734-49DB-36B7-7801-2CDBBC566ACA}" dt="2021-08-25T10:40:44.468" v="42"/>
        <pc:sldMkLst>
          <pc:docMk/>
          <pc:sldMk cId="424745909" sldId="474"/>
        </pc:sldMkLst>
      </pc:sldChg>
      <pc:sldChg chg="addSp delSp modSp">
        <pc:chgData name="Helen Deeson" userId="S::helen.deeson@humankindcharity.org.uk::57e6fc1c-e5e5-4349-9df0-0ea3e986b6b6" providerId="AD" clId="Web-{944E3734-49DB-36B7-7801-2CDBBC566ACA}" dt="2021-08-25T11:05:04.026" v="116" actId="1076"/>
        <pc:sldMkLst>
          <pc:docMk/>
          <pc:sldMk cId="1024569742" sldId="477"/>
        </pc:sldMkLst>
        <pc:spChg chg="mod">
          <ac:chgData name="Helen Deeson" userId="S::helen.deeson@humankindcharity.org.uk::57e6fc1c-e5e5-4349-9df0-0ea3e986b6b6" providerId="AD" clId="Web-{944E3734-49DB-36B7-7801-2CDBBC566ACA}" dt="2021-08-25T11:05:00.995" v="115" actId="1076"/>
          <ac:spMkLst>
            <pc:docMk/>
            <pc:sldMk cId="1024569742" sldId="477"/>
            <ac:spMk id="3" creationId="{2304DCAF-A0F9-49A1-BF46-A58DB18445ED}"/>
          </ac:spMkLst>
        </pc:spChg>
        <pc:spChg chg="add del mod">
          <ac:chgData name="Helen Deeson" userId="S::helen.deeson@humankindcharity.org.uk::57e6fc1c-e5e5-4349-9df0-0ea3e986b6b6" providerId="AD" clId="Web-{944E3734-49DB-36B7-7801-2CDBBC566ACA}" dt="2021-08-25T11:01:49.116" v="92"/>
          <ac:spMkLst>
            <pc:docMk/>
            <pc:sldMk cId="1024569742" sldId="477"/>
            <ac:spMk id="331" creationId="{608FAA53-F029-46AE-8714-866E89EEA2F6}"/>
          </ac:spMkLst>
        </pc:spChg>
        <pc:graphicFrameChg chg="del modGraphic">
          <ac:chgData name="Helen Deeson" userId="S::helen.deeson@humankindcharity.org.uk::57e6fc1c-e5e5-4349-9df0-0ea3e986b6b6" providerId="AD" clId="Web-{944E3734-49DB-36B7-7801-2CDBBC566ACA}" dt="2021-08-25T10:43:26.846" v="72"/>
          <ac:graphicFrameMkLst>
            <pc:docMk/>
            <pc:sldMk cId="1024569742" sldId="477"/>
            <ac:graphicFrameMk id="4" creationId="{D0487C9A-FA60-1542-8260-52C4BBA3FCBA}"/>
          </ac:graphicFrameMkLst>
        </pc:graphicFrameChg>
        <pc:graphicFrameChg chg="add del mod modGraphic">
          <ac:chgData name="Helen Deeson" userId="S::helen.deeson@humankindcharity.org.uk::57e6fc1c-e5e5-4349-9df0-0ea3e986b6b6" providerId="AD" clId="Web-{944E3734-49DB-36B7-7801-2CDBBC566ACA}" dt="2021-08-25T11:01:47.585" v="91"/>
          <ac:graphicFrameMkLst>
            <pc:docMk/>
            <pc:sldMk cId="1024569742" sldId="477"/>
            <ac:graphicFrameMk id="333" creationId="{048AEA6C-6C7A-4C35-A6EE-5F5A12FA57CD}"/>
          </ac:graphicFrameMkLst>
        </pc:graphicFrameChg>
        <pc:graphicFrameChg chg="add del mod">
          <ac:chgData name="Helen Deeson" userId="S::helen.deeson@humankindcharity.org.uk::57e6fc1c-e5e5-4349-9df0-0ea3e986b6b6" providerId="AD" clId="Web-{944E3734-49DB-36B7-7801-2CDBBC566ACA}" dt="2021-08-25T10:55:41.953" v="87"/>
          <ac:graphicFrameMkLst>
            <pc:docMk/>
            <pc:sldMk cId="1024569742" sldId="477"/>
            <ac:graphicFrameMk id="354" creationId="{EF8D90E4-3FE0-4231-9183-921BB65AF03F}"/>
          </ac:graphicFrameMkLst>
        </pc:graphicFrameChg>
        <pc:graphicFrameChg chg="add mod modGraphic">
          <ac:chgData name="Helen Deeson" userId="S::helen.deeson@humankindcharity.org.uk::57e6fc1c-e5e5-4349-9df0-0ea3e986b6b6" providerId="AD" clId="Web-{944E3734-49DB-36B7-7801-2CDBBC566ACA}" dt="2021-08-25T11:05:04.026" v="116" actId="1076"/>
          <ac:graphicFrameMkLst>
            <pc:docMk/>
            <pc:sldMk cId="1024569742" sldId="477"/>
            <ac:graphicFrameMk id="560" creationId="{274DCDE0-2719-4F3A-9D07-F6F64156EC6B}"/>
          </ac:graphicFrameMkLst>
        </pc:graphicFrameChg>
        <pc:picChg chg="add del mod">
          <ac:chgData name="Helen Deeson" userId="S::helen.deeson@humankindcharity.org.uk::57e6fc1c-e5e5-4349-9df0-0ea3e986b6b6" providerId="AD" clId="Web-{944E3734-49DB-36B7-7801-2CDBBC566ACA}" dt="2021-08-25T11:01:54.351" v="94"/>
          <ac:picMkLst>
            <pc:docMk/>
            <pc:sldMk cId="1024569742" sldId="477"/>
            <ac:picMk id="558" creationId="{3EA8A652-8C9F-4886-B616-26169F9A1F8D}"/>
          </ac:picMkLst>
        </pc:picChg>
      </pc:sldChg>
      <pc:sldChg chg="addSp delSp modSp del">
        <pc:chgData name="Helen Deeson" userId="S::helen.deeson@humankindcharity.org.uk::57e6fc1c-e5e5-4349-9df0-0ea3e986b6b6" providerId="AD" clId="Web-{944E3734-49DB-36B7-7801-2CDBBC566ACA}" dt="2021-08-25T11:05:07.073" v="117"/>
        <pc:sldMkLst>
          <pc:docMk/>
          <pc:sldMk cId="702397381" sldId="479"/>
        </pc:sldMkLst>
        <pc:picChg chg="add del mod">
          <ac:chgData name="Helen Deeson" userId="S::helen.deeson@humankindcharity.org.uk::57e6fc1c-e5e5-4349-9df0-0ea3e986b6b6" providerId="AD" clId="Web-{944E3734-49DB-36B7-7801-2CDBBC566ACA}" dt="2021-08-25T11:02:08.929" v="96"/>
          <ac:picMkLst>
            <pc:docMk/>
            <pc:sldMk cId="702397381" sldId="479"/>
            <ac:picMk id="23" creationId="{ABF1180C-42F0-4710-986E-BC44538B4AF6}"/>
          </ac:picMkLst>
        </pc:picChg>
      </pc:sldChg>
      <pc:sldChg chg="modSp">
        <pc:chgData name="Helen Deeson" userId="S::helen.deeson@humankindcharity.org.uk::57e6fc1c-e5e5-4349-9df0-0ea3e986b6b6" providerId="AD" clId="Web-{944E3734-49DB-36B7-7801-2CDBBC566ACA}" dt="2021-08-25T13:00:38.345" v="363" actId="20577"/>
        <pc:sldMkLst>
          <pc:docMk/>
          <pc:sldMk cId="1944101701" sldId="495"/>
        </pc:sldMkLst>
        <pc:spChg chg="mod">
          <ac:chgData name="Helen Deeson" userId="S::helen.deeson@humankindcharity.org.uk::57e6fc1c-e5e5-4349-9df0-0ea3e986b6b6" providerId="AD" clId="Web-{944E3734-49DB-36B7-7801-2CDBBC566ACA}" dt="2021-08-25T13:00:38.345" v="363" actId="20577"/>
          <ac:spMkLst>
            <pc:docMk/>
            <pc:sldMk cId="1944101701" sldId="495"/>
            <ac:spMk id="2" creationId="{1B920227-D7E6-41E2-9DF3-6BCF26B93730}"/>
          </ac:spMkLst>
        </pc:spChg>
      </pc:sldChg>
      <pc:sldChg chg="addSp delSp modSp">
        <pc:chgData name="Helen Deeson" userId="S::helen.deeson@humankindcharity.org.uk::57e6fc1c-e5e5-4349-9df0-0ea3e986b6b6" providerId="AD" clId="Web-{944E3734-49DB-36B7-7801-2CDBBC566ACA}" dt="2021-08-25T13:02:49.395" v="364"/>
        <pc:sldMkLst>
          <pc:docMk/>
          <pc:sldMk cId="1272227483" sldId="496"/>
        </pc:sldMkLst>
        <pc:spChg chg="del">
          <ac:chgData name="Helen Deeson" userId="S::helen.deeson@humankindcharity.org.uk::57e6fc1c-e5e5-4349-9df0-0ea3e986b6b6" providerId="AD" clId="Web-{944E3734-49DB-36B7-7801-2CDBBC566ACA}" dt="2021-08-25T13:02:49.395" v="364"/>
          <ac:spMkLst>
            <pc:docMk/>
            <pc:sldMk cId="1272227483" sldId="496"/>
            <ac:spMk id="3" creationId="{60AA0E1C-C1F7-45E6-A399-CACB678C2430}"/>
          </ac:spMkLst>
        </pc:spChg>
        <pc:picChg chg="add mod ord">
          <ac:chgData name="Helen Deeson" userId="S::helen.deeson@humankindcharity.org.uk::57e6fc1c-e5e5-4349-9df0-0ea3e986b6b6" providerId="AD" clId="Web-{944E3734-49DB-36B7-7801-2CDBBC566ACA}" dt="2021-08-25T13:02:49.395" v="364"/>
          <ac:picMkLst>
            <pc:docMk/>
            <pc:sldMk cId="1272227483" sldId="496"/>
            <ac:picMk id="4" creationId="{5D7A6345-3A7F-48E5-963F-0DF592221292}"/>
          </ac:picMkLst>
        </pc:picChg>
      </pc:sldChg>
      <pc:sldChg chg="add ord">
        <pc:chgData name="Helen Deeson" userId="S::helen.deeson@humankindcharity.org.uk::57e6fc1c-e5e5-4349-9df0-0ea3e986b6b6" providerId="AD" clId="Web-{944E3734-49DB-36B7-7801-2CDBBC566ACA}" dt="2021-08-25T12:18:31.600" v="118"/>
        <pc:sldMkLst>
          <pc:docMk/>
          <pc:sldMk cId="3067647987" sldId="497"/>
        </pc:sldMkLst>
      </pc:sldChg>
      <pc:sldChg chg="addSp delSp modSp add ord replId">
        <pc:chgData name="Helen Deeson" userId="S::helen.deeson@humankindcharity.org.uk::57e6fc1c-e5e5-4349-9df0-0ea3e986b6b6" providerId="AD" clId="Web-{944E3734-49DB-36B7-7801-2CDBBC566ACA}" dt="2021-08-25T12:40:20.521" v="235" actId="20577"/>
        <pc:sldMkLst>
          <pc:docMk/>
          <pc:sldMk cId="1465415422" sldId="498"/>
        </pc:sldMkLst>
        <pc:spChg chg="mod">
          <ac:chgData name="Helen Deeson" userId="S::helen.deeson@humankindcharity.org.uk::57e6fc1c-e5e5-4349-9df0-0ea3e986b6b6" providerId="AD" clId="Web-{944E3734-49DB-36B7-7801-2CDBBC566ACA}" dt="2021-08-25T12:36:33.234" v="144" actId="20577"/>
          <ac:spMkLst>
            <pc:docMk/>
            <pc:sldMk cId="1465415422" sldId="498"/>
            <ac:spMk id="6" creationId="{00000000-0000-0000-0000-000000000000}"/>
          </ac:spMkLst>
        </pc:spChg>
        <pc:spChg chg="add mod">
          <ac:chgData name="Helen Deeson" userId="S::helen.deeson@humankindcharity.org.uk::57e6fc1c-e5e5-4349-9df0-0ea3e986b6b6" providerId="AD" clId="Web-{944E3734-49DB-36B7-7801-2CDBBC566ACA}" dt="2021-08-25T12:40:20.521" v="235" actId="20577"/>
          <ac:spMkLst>
            <pc:docMk/>
            <pc:sldMk cId="1465415422" sldId="498"/>
            <ac:spMk id="89" creationId="{EF10787A-6B90-4601-8731-E11ECE5F012D}"/>
          </ac:spMkLst>
        </pc:spChg>
        <pc:graphicFrameChg chg="mod modGraphic">
          <ac:chgData name="Helen Deeson" userId="S::helen.deeson@humankindcharity.org.uk::57e6fc1c-e5e5-4349-9df0-0ea3e986b6b6" providerId="AD" clId="Web-{944E3734-49DB-36B7-7801-2CDBBC566ACA}" dt="2021-08-25T12:35:37.905" v="135" actId="14100"/>
          <ac:graphicFrameMkLst>
            <pc:docMk/>
            <pc:sldMk cId="1465415422" sldId="498"/>
            <ac:graphicFrameMk id="2" creationId="{C2CF22A8-FC10-4436-BE5D-98509C464B0B}"/>
          </ac:graphicFrameMkLst>
        </pc:graphicFrameChg>
        <pc:graphicFrameChg chg="add del modGraphic">
          <ac:chgData name="Helen Deeson" userId="S::helen.deeson@humankindcharity.org.uk::57e6fc1c-e5e5-4349-9df0-0ea3e986b6b6" providerId="AD" clId="Web-{944E3734-49DB-36B7-7801-2CDBBC566ACA}" dt="2021-08-25T12:36:56.750" v="149"/>
          <ac:graphicFrameMkLst>
            <pc:docMk/>
            <pc:sldMk cId="1465415422" sldId="498"/>
            <ac:graphicFrameMk id="70" creationId="{7D5CDF2D-38D6-430E-9132-203617310681}"/>
          </ac:graphicFrameMkLst>
        </pc:graphicFrameChg>
      </pc:sldChg>
      <pc:sldChg chg="delSp modSp add ord replId">
        <pc:chgData name="Helen Deeson" userId="S::helen.deeson@humankindcharity.org.uk::57e6fc1c-e5e5-4349-9df0-0ea3e986b6b6" providerId="AD" clId="Web-{944E3734-49DB-36B7-7801-2CDBBC566ACA}" dt="2021-08-25T13:11:36.454" v="397" actId="20577"/>
        <pc:sldMkLst>
          <pc:docMk/>
          <pc:sldMk cId="152849577" sldId="499"/>
        </pc:sldMkLst>
        <pc:spChg chg="mod">
          <ac:chgData name="Helen Deeson" userId="S::helen.deeson@humankindcharity.org.uk::57e6fc1c-e5e5-4349-9df0-0ea3e986b6b6" providerId="AD" clId="Web-{944E3734-49DB-36B7-7801-2CDBBC566ACA}" dt="2021-08-25T13:11:36.454" v="397" actId="20577"/>
          <ac:spMkLst>
            <pc:docMk/>
            <pc:sldMk cId="152849577" sldId="499"/>
            <ac:spMk id="2" creationId="{52967FE1-AED8-4737-B0EB-7D3EAFC337FE}"/>
          </ac:spMkLst>
        </pc:spChg>
        <pc:spChg chg="mod">
          <ac:chgData name="Helen Deeson" userId="S::helen.deeson@humankindcharity.org.uk::57e6fc1c-e5e5-4349-9df0-0ea3e986b6b6" providerId="AD" clId="Web-{944E3734-49DB-36B7-7801-2CDBBC566ACA}" dt="2021-08-25T12:44:21.604" v="262" actId="20577"/>
          <ac:spMkLst>
            <pc:docMk/>
            <pc:sldMk cId="152849577" sldId="499"/>
            <ac:spMk id="3" creationId="{2F3E0912-A1FD-426B-9642-EA951BDB691E}"/>
          </ac:spMkLst>
        </pc:spChg>
        <pc:picChg chg="del">
          <ac:chgData name="Helen Deeson" userId="S::helen.deeson@humankindcharity.org.uk::57e6fc1c-e5e5-4349-9df0-0ea3e986b6b6" providerId="AD" clId="Web-{944E3734-49DB-36B7-7801-2CDBBC566ACA}" dt="2021-08-25T12:42:28.695" v="239"/>
          <ac:picMkLst>
            <pc:docMk/>
            <pc:sldMk cId="152849577" sldId="499"/>
            <ac:picMk id="4" creationId="{00000000-0000-0000-0000-000000000000}"/>
          </ac:picMkLst>
        </pc:picChg>
        <pc:picChg chg="del">
          <ac:chgData name="Helen Deeson" userId="S::helen.deeson@humankindcharity.org.uk::57e6fc1c-e5e5-4349-9df0-0ea3e986b6b6" providerId="AD" clId="Web-{944E3734-49DB-36B7-7801-2CDBBC566ACA}" dt="2021-08-25T12:42:27.477" v="238"/>
          <ac:picMkLst>
            <pc:docMk/>
            <pc:sldMk cId="152849577" sldId="499"/>
            <ac:picMk id="5" creationId="{00000000-0000-0000-0000-000000000000}"/>
          </ac:picMkLst>
        </pc:picChg>
      </pc:sldChg>
      <pc:sldChg chg="modSp add ord replId">
        <pc:chgData name="Helen Deeson" userId="S::helen.deeson@humankindcharity.org.uk::57e6fc1c-e5e5-4349-9df0-0ea3e986b6b6" providerId="AD" clId="Web-{944E3734-49DB-36B7-7801-2CDBBC566ACA}" dt="2021-08-25T12:48:23.485" v="328" actId="20577"/>
        <pc:sldMkLst>
          <pc:docMk/>
          <pc:sldMk cId="2446957653" sldId="500"/>
        </pc:sldMkLst>
        <pc:spChg chg="mod">
          <ac:chgData name="Helen Deeson" userId="S::helen.deeson@humankindcharity.org.uk::57e6fc1c-e5e5-4349-9df0-0ea3e986b6b6" providerId="AD" clId="Web-{944E3734-49DB-36B7-7801-2CDBBC566ACA}" dt="2021-08-25T12:46:40.607" v="296" actId="1076"/>
          <ac:spMkLst>
            <pc:docMk/>
            <pc:sldMk cId="2446957653" sldId="500"/>
            <ac:spMk id="6" creationId="{00000000-0000-0000-0000-000000000000}"/>
          </ac:spMkLst>
        </pc:spChg>
        <pc:graphicFrameChg chg="modGraphic">
          <ac:chgData name="Helen Deeson" userId="S::helen.deeson@humankindcharity.org.uk::57e6fc1c-e5e5-4349-9df0-0ea3e986b6b6" providerId="AD" clId="Web-{944E3734-49DB-36B7-7801-2CDBBC566ACA}" dt="2021-08-25T12:48:23.485" v="328" actId="20577"/>
          <ac:graphicFrameMkLst>
            <pc:docMk/>
            <pc:sldMk cId="2446957653" sldId="500"/>
            <ac:graphicFrameMk id="2" creationId="{C2CF22A8-FC10-4436-BE5D-98509C464B0B}"/>
          </ac:graphicFrameMkLst>
        </pc:graphicFrameChg>
      </pc:sldChg>
    </pc:docChg>
  </pc:docChgLst>
  <pc:docChgLst>
    <pc:chgData name="Helen Deeson" userId="S::helen.deeson@humankindcharity.org.uk::57e6fc1c-e5e5-4349-9df0-0ea3e986b6b6" providerId="AD" clId="Web-{CB7CFEF2-5EB0-7B7A-8B86-678CB78AD428}"/>
    <pc:docChg chg="modSld">
      <pc:chgData name="Helen Deeson" userId="S::helen.deeson@humankindcharity.org.uk::57e6fc1c-e5e5-4349-9df0-0ea3e986b6b6" providerId="AD" clId="Web-{CB7CFEF2-5EB0-7B7A-8B86-678CB78AD428}" dt="2021-09-06T07:49:10.882" v="7" actId="1076"/>
      <pc:docMkLst>
        <pc:docMk/>
      </pc:docMkLst>
      <pc:sldChg chg="addSp delSp modSp">
        <pc:chgData name="Helen Deeson" userId="S::helen.deeson@humankindcharity.org.uk::57e6fc1c-e5e5-4349-9df0-0ea3e986b6b6" providerId="AD" clId="Web-{CB7CFEF2-5EB0-7B7A-8B86-678CB78AD428}" dt="2021-09-06T07:49:10.882" v="7" actId="1076"/>
        <pc:sldMkLst>
          <pc:docMk/>
          <pc:sldMk cId="4173115728" sldId="500"/>
        </pc:sldMkLst>
        <pc:spChg chg="del">
          <ac:chgData name="Helen Deeson" userId="S::helen.deeson@humankindcharity.org.uk::57e6fc1c-e5e5-4349-9df0-0ea3e986b6b6" providerId="AD" clId="Web-{CB7CFEF2-5EB0-7B7A-8B86-678CB78AD428}" dt="2021-09-06T07:47:32.879" v="0"/>
          <ac:spMkLst>
            <pc:docMk/>
            <pc:sldMk cId="4173115728" sldId="500"/>
            <ac:spMk id="2" creationId="{B2AA1231-42D4-4ABB-936C-20C798505023}"/>
          </ac:spMkLst>
        </pc:spChg>
        <pc:spChg chg="mod">
          <ac:chgData name="Helen Deeson" userId="S::helen.deeson@humankindcharity.org.uk::57e6fc1c-e5e5-4349-9df0-0ea3e986b6b6" providerId="AD" clId="Web-{CB7CFEF2-5EB0-7B7A-8B86-678CB78AD428}" dt="2021-09-06T07:48:50.553" v="2" actId="20577"/>
          <ac:spMkLst>
            <pc:docMk/>
            <pc:sldMk cId="4173115728" sldId="500"/>
            <ac:spMk id="3" creationId="{04FADCF3-AE88-416C-B54D-AF0218B7AD11}"/>
          </ac:spMkLst>
        </pc:spChg>
        <pc:spChg chg="add del mod">
          <ac:chgData name="Helen Deeson" userId="S::helen.deeson@humankindcharity.org.uk::57e6fc1c-e5e5-4349-9df0-0ea3e986b6b6" providerId="AD" clId="Web-{CB7CFEF2-5EB0-7B7A-8B86-678CB78AD428}" dt="2021-09-06T07:48:23.146" v="1"/>
          <ac:spMkLst>
            <pc:docMk/>
            <pc:sldMk cId="4173115728" sldId="500"/>
            <ac:spMk id="5" creationId="{D7D048BB-9D97-4BFC-8980-3F9B6A818B79}"/>
          </ac:spMkLst>
        </pc:spChg>
        <pc:picChg chg="add mod ord">
          <ac:chgData name="Helen Deeson" userId="S::helen.deeson@humankindcharity.org.uk::57e6fc1c-e5e5-4349-9df0-0ea3e986b6b6" providerId="AD" clId="Web-{CB7CFEF2-5EB0-7B7A-8B86-678CB78AD428}" dt="2021-09-06T07:49:10.882" v="7" actId="1076"/>
          <ac:picMkLst>
            <pc:docMk/>
            <pc:sldMk cId="4173115728" sldId="500"/>
            <ac:picMk id="6" creationId="{155EF4C4-DE15-4108-B506-B017247DA14D}"/>
          </ac:picMkLst>
        </pc:picChg>
      </pc:sldChg>
    </pc:docChg>
  </pc:docChgLst>
  <pc:docChgLst>
    <pc:chgData name="Helen Deeson" userId="S::helen.deeson@humankindcharity.org.uk::57e6fc1c-e5e5-4349-9df0-0ea3e986b6b6" providerId="AD" clId="Web-{77C81D3D-CAAE-2B71-084C-96AE4CD863B0}"/>
    <pc:docChg chg="modSld">
      <pc:chgData name="Helen Deeson" userId="S::helen.deeson@humankindcharity.org.uk::57e6fc1c-e5e5-4349-9df0-0ea3e986b6b6" providerId="AD" clId="Web-{77C81D3D-CAAE-2B71-084C-96AE4CD863B0}" dt="2021-09-06T13:23:32.200" v="39" actId="14100"/>
      <pc:docMkLst>
        <pc:docMk/>
      </pc:docMkLst>
      <pc:sldChg chg="modSp">
        <pc:chgData name="Helen Deeson" userId="S::helen.deeson@humankindcharity.org.uk::57e6fc1c-e5e5-4349-9df0-0ea3e986b6b6" providerId="AD" clId="Web-{77C81D3D-CAAE-2B71-084C-96AE4CD863B0}" dt="2021-09-06T13:22:44.542" v="37" actId="1076"/>
        <pc:sldMkLst>
          <pc:docMk/>
          <pc:sldMk cId="3282822475" sldId="376"/>
        </pc:sldMkLst>
        <pc:spChg chg="mod">
          <ac:chgData name="Helen Deeson" userId="S::helen.deeson@humankindcharity.org.uk::57e6fc1c-e5e5-4349-9df0-0ea3e986b6b6" providerId="AD" clId="Web-{77C81D3D-CAAE-2B71-084C-96AE4CD863B0}" dt="2021-09-06T13:22:44.527" v="36" actId="1076"/>
          <ac:spMkLst>
            <pc:docMk/>
            <pc:sldMk cId="3282822475" sldId="376"/>
            <ac:spMk id="25" creationId="{BC8E7279-9297-D74B-A0C7-0D3D4D258168}"/>
          </ac:spMkLst>
        </pc:spChg>
        <pc:spChg chg="mod">
          <ac:chgData name="Helen Deeson" userId="S::helen.deeson@humankindcharity.org.uk::57e6fc1c-e5e5-4349-9df0-0ea3e986b6b6" providerId="AD" clId="Web-{77C81D3D-CAAE-2B71-084C-96AE4CD863B0}" dt="2021-09-06T13:22:14.791" v="26" actId="1076"/>
          <ac:spMkLst>
            <pc:docMk/>
            <pc:sldMk cId="3282822475" sldId="376"/>
            <ac:spMk id="26" creationId="{20C148BF-6F88-4046-9606-280ACB03AF8D}"/>
          </ac:spMkLst>
        </pc:spChg>
        <pc:spChg chg="mod">
          <ac:chgData name="Helen Deeson" userId="S::helen.deeson@humankindcharity.org.uk::57e6fc1c-e5e5-4349-9df0-0ea3e986b6b6" providerId="AD" clId="Web-{77C81D3D-CAAE-2B71-084C-96AE4CD863B0}" dt="2021-09-06T13:22:27.854" v="30" actId="1076"/>
          <ac:spMkLst>
            <pc:docMk/>
            <pc:sldMk cId="3282822475" sldId="376"/>
            <ac:spMk id="27" creationId="{24E4B189-0879-6A4C-B8C2-C265B4A90B02}"/>
          </ac:spMkLst>
        </pc:spChg>
        <pc:spChg chg="mod">
          <ac:chgData name="Helen Deeson" userId="S::helen.deeson@humankindcharity.org.uk::57e6fc1c-e5e5-4349-9df0-0ea3e986b6b6" providerId="AD" clId="Web-{77C81D3D-CAAE-2B71-084C-96AE4CD863B0}" dt="2021-09-06T13:22:20.760" v="28" actId="1076"/>
          <ac:spMkLst>
            <pc:docMk/>
            <pc:sldMk cId="3282822475" sldId="376"/>
            <ac:spMk id="28" creationId="{27A0C51D-941E-7548-89AB-0B3AE1849CD8}"/>
          </ac:spMkLst>
        </pc:spChg>
        <pc:spChg chg="mod">
          <ac:chgData name="Helen Deeson" userId="S::helen.deeson@humankindcharity.org.uk::57e6fc1c-e5e5-4349-9df0-0ea3e986b6b6" providerId="AD" clId="Web-{77C81D3D-CAAE-2B71-084C-96AE4CD863B0}" dt="2021-09-06T13:20:58.102" v="25" actId="20577"/>
          <ac:spMkLst>
            <pc:docMk/>
            <pc:sldMk cId="3282822475" sldId="376"/>
            <ac:spMk id="30" creationId="{A2119AA2-334B-CE43-B11A-DA7E3FF96007}"/>
          </ac:spMkLst>
        </pc:spChg>
        <pc:picChg chg="mod">
          <ac:chgData name="Helen Deeson" userId="S::helen.deeson@humankindcharity.org.uk::57e6fc1c-e5e5-4349-9df0-0ea3e986b6b6" providerId="AD" clId="Web-{77C81D3D-CAAE-2B71-084C-96AE4CD863B0}" dt="2021-09-06T13:22:44.542" v="37" actId="1076"/>
          <ac:picMkLst>
            <pc:docMk/>
            <pc:sldMk cId="3282822475" sldId="376"/>
            <ac:picMk id="3" creationId="{27FE7778-EDAF-E24E-A33E-D9ED16DA366E}"/>
          </ac:picMkLst>
        </pc:picChg>
        <pc:picChg chg="mod">
          <ac:chgData name="Helen Deeson" userId="S::helen.deeson@humankindcharity.org.uk::57e6fc1c-e5e5-4349-9df0-0ea3e986b6b6" providerId="AD" clId="Web-{77C81D3D-CAAE-2B71-084C-96AE4CD863B0}" dt="2021-09-06T13:22:20.792" v="29" actId="1076"/>
          <ac:picMkLst>
            <pc:docMk/>
            <pc:sldMk cId="3282822475" sldId="376"/>
            <ac:picMk id="4" creationId="{AA66A054-2EAD-C04E-AD3A-FF0DA3CE1060}"/>
          </ac:picMkLst>
        </pc:picChg>
        <pc:picChg chg="mod">
          <ac:chgData name="Helen Deeson" userId="S::helen.deeson@humankindcharity.org.uk::57e6fc1c-e5e5-4349-9df0-0ea3e986b6b6" providerId="AD" clId="Web-{77C81D3D-CAAE-2B71-084C-96AE4CD863B0}" dt="2021-09-06T13:22:14.823" v="27" actId="1076"/>
          <ac:picMkLst>
            <pc:docMk/>
            <pc:sldMk cId="3282822475" sldId="376"/>
            <ac:picMk id="8" creationId="{934AFC8F-DE6B-D446-81B4-1B65BDBD666C}"/>
          </ac:picMkLst>
        </pc:picChg>
        <pc:picChg chg="mod">
          <ac:chgData name="Helen Deeson" userId="S::helen.deeson@humankindcharity.org.uk::57e6fc1c-e5e5-4349-9df0-0ea3e986b6b6" providerId="AD" clId="Web-{77C81D3D-CAAE-2B71-084C-96AE4CD863B0}" dt="2021-09-06T13:22:27.886" v="31" actId="1076"/>
          <ac:picMkLst>
            <pc:docMk/>
            <pc:sldMk cId="3282822475" sldId="376"/>
            <ac:picMk id="10" creationId="{424ED6A1-4445-3241-A734-0CBB24B8F53D}"/>
          </ac:picMkLst>
        </pc:picChg>
      </pc:sldChg>
      <pc:sldChg chg="modSp">
        <pc:chgData name="Helen Deeson" userId="S::helen.deeson@humankindcharity.org.uk::57e6fc1c-e5e5-4349-9df0-0ea3e986b6b6" providerId="AD" clId="Web-{77C81D3D-CAAE-2B71-084C-96AE4CD863B0}" dt="2021-09-06T13:23:32.200" v="39" actId="14100"/>
        <pc:sldMkLst>
          <pc:docMk/>
          <pc:sldMk cId="919503806" sldId="491"/>
        </pc:sldMkLst>
        <pc:graphicFrameChg chg="mod">
          <ac:chgData name="Helen Deeson" userId="S::helen.deeson@humankindcharity.org.uk::57e6fc1c-e5e5-4349-9df0-0ea3e986b6b6" providerId="AD" clId="Web-{77C81D3D-CAAE-2B71-084C-96AE4CD863B0}" dt="2021-09-06T13:23:32.200" v="39" actId="14100"/>
          <ac:graphicFrameMkLst>
            <pc:docMk/>
            <pc:sldMk cId="919503806" sldId="491"/>
            <ac:graphicFrameMk id="2" creationId="{C2CF22A8-FC10-4436-BE5D-98509C464B0B}"/>
          </ac:graphicFrameMkLst>
        </pc:graphicFrameChg>
      </pc:sldChg>
      <pc:sldChg chg="modSp">
        <pc:chgData name="Helen Deeson" userId="S::helen.deeson@humankindcharity.org.uk::57e6fc1c-e5e5-4349-9df0-0ea3e986b6b6" providerId="AD" clId="Web-{77C81D3D-CAAE-2B71-084C-96AE4CD863B0}" dt="2021-09-06T13:18:28.504" v="23" actId="20577"/>
        <pc:sldMkLst>
          <pc:docMk/>
          <pc:sldMk cId="1465415422" sldId="498"/>
        </pc:sldMkLst>
        <pc:graphicFrameChg chg="modGraphic">
          <ac:chgData name="Helen Deeson" userId="S::helen.deeson@humankindcharity.org.uk::57e6fc1c-e5e5-4349-9df0-0ea3e986b6b6" providerId="AD" clId="Web-{77C81D3D-CAAE-2B71-084C-96AE4CD863B0}" dt="2021-09-06T13:18:28.504" v="23" actId="20577"/>
          <ac:graphicFrameMkLst>
            <pc:docMk/>
            <pc:sldMk cId="1465415422" sldId="498"/>
            <ac:graphicFrameMk id="2" creationId="{C2CF22A8-FC10-4436-BE5D-98509C464B0B}"/>
          </ac:graphicFrameMkLst>
        </pc:graphicFrameChg>
      </pc:sldChg>
    </pc:docChg>
  </pc:docChgLst>
  <pc:docChgLst>
    <pc:chgData name="Helen Deeson" userId="S::helen.deeson@humankindcharity.org.uk::57e6fc1c-e5e5-4349-9df0-0ea3e986b6b6" providerId="AD" clId="Web-{7A9C03D2-A206-079F-6521-1E52438E8CE5}"/>
    <pc:docChg chg="modSld">
      <pc:chgData name="Helen Deeson" userId="S::helen.deeson@humankindcharity.org.uk::57e6fc1c-e5e5-4349-9df0-0ea3e986b6b6" providerId="AD" clId="Web-{7A9C03D2-A206-079F-6521-1E52438E8CE5}" dt="2021-09-03T11:42:06.995" v="124" actId="20577"/>
      <pc:docMkLst>
        <pc:docMk/>
      </pc:docMkLst>
      <pc:sldChg chg="modSp">
        <pc:chgData name="Helen Deeson" userId="S::helen.deeson@humankindcharity.org.uk::57e6fc1c-e5e5-4349-9df0-0ea3e986b6b6" providerId="AD" clId="Web-{7A9C03D2-A206-079F-6521-1E52438E8CE5}" dt="2021-09-03T11:42:06.995" v="124" actId="20577"/>
        <pc:sldMkLst>
          <pc:docMk/>
          <pc:sldMk cId="3730439935" sldId="290"/>
        </pc:sldMkLst>
        <pc:spChg chg="mod">
          <ac:chgData name="Helen Deeson" userId="S::helen.deeson@humankindcharity.org.uk::57e6fc1c-e5e5-4349-9df0-0ea3e986b6b6" providerId="AD" clId="Web-{7A9C03D2-A206-079F-6521-1E52438E8CE5}" dt="2021-09-03T11:42:06.995" v="124" actId="20577"/>
          <ac:spMkLst>
            <pc:docMk/>
            <pc:sldMk cId="3730439935" sldId="290"/>
            <ac:spMk id="3" creationId="{00000000-0000-0000-0000-000000000000}"/>
          </ac:spMkLst>
        </pc:spChg>
      </pc:sldChg>
      <pc:sldChg chg="modSp delCm">
        <pc:chgData name="Helen Deeson" userId="S::helen.deeson@humankindcharity.org.uk::57e6fc1c-e5e5-4349-9df0-0ea3e986b6b6" providerId="AD" clId="Web-{7A9C03D2-A206-079F-6521-1E52438E8CE5}" dt="2021-09-03T11:33:44.355" v="17" actId="1076"/>
        <pc:sldMkLst>
          <pc:docMk/>
          <pc:sldMk cId="3282822475" sldId="376"/>
        </pc:sldMkLst>
        <pc:spChg chg="mod">
          <ac:chgData name="Helen Deeson" userId="S::helen.deeson@humankindcharity.org.uk::57e6fc1c-e5e5-4349-9df0-0ea3e986b6b6" providerId="AD" clId="Web-{7A9C03D2-A206-079F-6521-1E52438E8CE5}" dt="2021-09-03T11:33:44.355" v="17" actId="1076"/>
          <ac:spMkLst>
            <pc:docMk/>
            <pc:sldMk cId="3282822475" sldId="376"/>
            <ac:spMk id="30" creationId="{A2119AA2-334B-CE43-B11A-DA7E3FF96007}"/>
          </ac:spMkLst>
        </pc:spChg>
      </pc:sldChg>
      <pc:sldChg chg="modSp delCm">
        <pc:chgData name="Helen Deeson" userId="S::helen.deeson@humankindcharity.org.uk::57e6fc1c-e5e5-4349-9df0-0ea3e986b6b6" providerId="AD" clId="Web-{7A9C03D2-A206-079F-6521-1E52438E8CE5}" dt="2021-09-03T11:36:39.610" v="72" actId="20577"/>
        <pc:sldMkLst>
          <pc:docMk/>
          <pc:sldMk cId="919503806" sldId="491"/>
        </pc:sldMkLst>
        <pc:spChg chg="mod">
          <ac:chgData name="Helen Deeson" userId="S::helen.deeson@humankindcharity.org.uk::57e6fc1c-e5e5-4349-9df0-0ea3e986b6b6" providerId="AD" clId="Web-{7A9C03D2-A206-079F-6521-1E52438E8CE5}" dt="2021-09-03T11:35:54.812" v="54" actId="1076"/>
          <ac:spMkLst>
            <pc:docMk/>
            <pc:sldMk cId="919503806" sldId="491"/>
            <ac:spMk id="6" creationId="{00000000-0000-0000-0000-000000000000}"/>
          </ac:spMkLst>
        </pc:spChg>
        <pc:graphicFrameChg chg="modGraphic">
          <ac:chgData name="Helen Deeson" userId="S::helen.deeson@humankindcharity.org.uk::57e6fc1c-e5e5-4349-9df0-0ea3e986b6b6" providerId="AD" clId="Web-{7A9C03D2-A206-079F-6521-1E52438E8CE5}" dt="2021-09-03T11:36:39.610" v="72" actId="20577"/>
          <ac:graphicFrameMkLst>
            <pc:docMk/>
            <pc:sldMk cId="919503806" sldId="491"/>
            <ac:graphicFrameMk id="2" creationId="{C2CF22A8-FC10-4436-BE5D-98509C464B0B}"/>
          </ac:graphicFrameMkLst>
        </pc:graphicFrameChg>
      </pc:sldChg>
      <pc:sldChg chg="modSp">
        <pc:chgData name="Helen Deeson" userId="S::helen.deeson@humankindcharity.org.uk::57e6fc1c-e5e5-4349-9df0-0ea3e986b6b6" providerId="AD" clId="Web-{7A9C03D2-A206-079F-6521-1E52438E8CE5}" dt="2021-09-03T11:41:26.978" v="117" actId="20577"/>
        <pc:sldMkLst>
          <pc:docMk/>
          <pc:sldMk cId="1465415422" sldId="498"/>
        </pc:sldMkLst>
        <pc:spChg chg="mod">
          <ac:chgData name="Helen Deeson" userId="S::helen.deeson@humankindcharity.org.uk::57e6fc1c-e5e5-4349-9df0-0ea3e986b6b6" providerId="AD" clId="Web-{7A9C03D2-A206-079F-6521-1E52438E8CE5}" dt="2021-09-03T11:40:11.694" v="86" actId="20577"/>
          <ac:spMkLst>
            <pc:docMk/>
            <pc:sldMk cId="1465415422" sldId="498"/>
            <ac:spMk id="89" creationId="{EF10787A-6B90-4601-8731-E11ECE5F012D}"/>
          </ac:spMkLst>
        </pc:spChg>
        <pc:graphicFrameChg chg="modGraphic">
          <ac:chgData name="Helen Deeson" userId="S::helen.deeson@humankindcharity.org.uk::57e6fc1c-e5e5-4349-9df0-0ea3e986b6b6" providerId="AD" clId="Web-{7A9C03D2-A206-079F-6521-1E52438E8CE5}" dt="2021-09-03T11:41:26.978" v="117" actId="20577"/>
          <ac:graphicFrameMkLst>
            <pc:docMk/>
            <pc:sldMk cId="1465415422" sldId="498"/>
            <ac:graphicFrameMk id="2" creationId="{C2CF22A8-FC10-4436-BE5D-98509C464B0B}"/>
          </ac:graphicFrameMkLst>
        </pc:graphicFrameChg>
      </pc:sldChg>
      <pc:sldChg chg="modSp delCm">
        <pc:chgData name="Helen Deeson" userId="S::helen.deeson@humankindcharity.org.uk::57e6fc1c-e5e5-4349-9df0-0ea3e986b6b6" providerId="AD" clId="Web-{7A9C03D2-A206-079F-6521-1E52438E8CE5}" dt="2021-09-03T11:37:05.955" v="79" actId="20577"/>
        <pc:sldMkLst>
          <pc:docMk/>
          <pc:sldMk cId="1120288717" sldId="501"/>
        </pc:sldMkLst>
        <pc:spChg chg="mod">
          <ac:chgData name="Helen Deeson" userId="S::helen.deeson@humankindcharity.org.uk::57e6fc1c-e5e5-4349-9df0-0ea3e986b6b6" providerId="AD" clId="Web-{7A9C03D2-A206-079F-6521-1E52438E8CE5}" dt="2021-09-03T11:37:05.955" v="79" actId="20577"/>
          <ac:spMkLst>
            <pc:docMk/>
            <pc:sldMk cId="1120288717" sldId="501"/>
            <ac:spMk id="6" creationId="{00000000-0000-0000-0000-000000000000}"/>
          </ac:spMkLst>
        </pc:spChg>
      </pc:sldChg>
    </pc:docChg>
  </pc:docChgLst>
  <pc:docChgLst>
    <pc:chgData name="Helen Deeson" userId="S::helen.deeson@humankindcharity.org.uk::57e6fc1c-e5e5-4349-9df0-0ea3e986b6b6" providerId="AD" clId="Web-{83831659-9330-E973-0E20-10E93A5CF157}"/>
    <pc:docChg chg="addSld delSld modSld">
      <pc:chgData name="Helen Deeson" userId="S::helen.deeson@humankindcharity.org.uk::57e6fc1c-e5e5-4349-9df0-0ea3e986b6b6" providerId="AD" clId="Web-{83831659-9330-E973-0E20-10E93A5CF157}" dt="2021-09-08T15:40:23.806" v="10" actId="20577"/>
      <pc:docMkLst>
        <pc:docMk/>
      </pc:docMkLst>
      <pc:sldChg chg="del">
        <pc:chgData name="Helen Deeson" userId="S::helen.deeson@humankindcharity.org.uk::57e6fc1c-e5e5-4349-9df0-0ea3e986b6b6" providerId="AD" clId="Web-{83831659-9330-E973-0E20-10E93A5CF157}" dt="2021-09-08T15:39:57.789" v="3"/>
        <pc:sldMkLst>
          <pc:docMk/>
          <pc:sldMk cId="3067647987" sldId="497"/>
        </pc:sldMkLst>
      </pc:sldChg>
      <pc:sldChg chg="del">
        <pc:chgData name="Helen Deeson" userId="S::helen.deeson@humankindcharity.org.uk::57e6fc1c-e5e5-4349-9df0-0ea3e986b6b6" providerId="AD" clId="Web-{83831659-9330-E973-0E20-10E93A5CF157}" dt="2021-09-08T15:39:55.977" v="2"/>
        <pc:sldMkLst>
          <pc:docMk/>
          <pc:sldMk cId="250121495" sldId="502"/>
        </pc:sldMkLst>
      </pc:sldChg>
      <pc:sldChg chg="modSp add">
        <pc:chgData name="Helen Deeson" userId="S::helen.deeson@humankindcharity.org.uk::57e6fc1c-e5e5-4349-9df0-0ea3e986b6b6" providerId="AD" clId="Web-{83831659-9330-E973-0E20-10E93A5CF157}" dt="2021-09-08T15:40:23.806" v="10" actId="20577"/>
        <pc:sldMkLst>
          <pc:docMk/>
          <pc:sldMk cId="2107173678" sldId="503"/>
        </pc:sldMkLst>
        <pc:graphicFrameChg chg="modGraphic">
          <ac:chgData name="Helen Deeson" userId="S::helen.deeson@humankindcharity.org.uk::57e6fc1c-e5e5-4349-9df0-0ea3e986b6b6" providerId="AD" clId="Web-{83831659-9330-E973-0E20-10E93A5CF157}" dt="2021-09-08T15:40:23.806" v="10" actId="20577"/>
          <ac:graphicFrameMkLst>
            <pc:docMk/>
            <pc:sldMk cId="2107173678" sldId="503"/>
            <ac:graphicFrameMk id="2" creationId="{00000000-0000-0000-0000-000000000000}"/>
          </ac:graphicFrameMkLst>
        </pc:graphicFrameChg>
      </pc:sldChg>
      <pc:sldChg chg="modSp add">
        <pc:chgData name="Helen Deeson" userId="S::helen.deeson@humankindcharity.org.uk::57e6fc1c-e5e5-4349-9df0-0ea3e986b6b6" providerId="AD" clId="Web-{83831659-9330-E973-0E20-10E93A5CF157}" dt="2021-09-08T15:40:06.118" v="7" actId="20577"/>
        <pc:sldMkLst>
          <pc:docMk/>
          <pc:sldMk cId="3101306480" sldId="504"/>
        </pc:sldMkLst>
        <pc:spChg chg="mod">
          <ac:chgData name="Helen Deeson" userId="S::helen.deeson@humankindcharity.org.uk::57e6fc1c-e5e5-4349-9df0-0ea3e986b6b6" providerId="AD" clId="Web-{83831659-9330-E973-0E20-10E93A5CF157}" dt="2021-09-08T15:40:06.118" v="7" actId="20577"/>
          <ac:spMkLst>
            <pc:docMk/>
            <pc:sldMk cId="3101306480" sldId="504"/>
            <ac:spMk id="9" creationId="{7EF0B7A8-BBD7-4113-BB74-8A4D06E8CFE2}"/>
          </ac:spMkLst>
        </pc:spChg>
      </pc:sldChg>
    </pc:docChg>
  </pc:docChgLst>
  <pc:docChgLst>
    <pc:chgData name="Helen Deeson" userId="S::helen.deeson@humankindcharity.org.uk::57e6fc1c-e5e5-4349-9df0-0ea3e986b6b6" providerId="AD" clId="Web-{6030CEA8-E4CF-C6DD-4A3E-A19D9492BDC5}"/>
    <pc:docChg chg="addSld delSld">
      <pc:chgData name="Helen Deeson" userId="S::helen.deeson@humankindcharity.org.uk::57e6fc1c-e5e5-4349-9df0-0ea3e986b6b6" providerId="AD" clId="Web-{6030CEA8-E4CF-C6DD-4A3E-A19D9492BDC5}" dt="2021-10-04T14:02:03.370" v="1"/>
      <pc:docMkLst>
        <pc:docMk/>
      </pc:docMkLst>
      <pc:sldChg chg="del">
        <pc:chgData name="Helen Deeson" userId="S::helen.deeson@humankindcharity.org.uk::57e6fc1c-e5e5-4349-9df0-0ea3e986b6b6" providerId="AD" clId="Web-{6030CEA8-E4CF-C6DD-4A3E-A19D9492BDC5}" dt="2021-10-04T14:02:03.370" v="1"/>
        <pc:sldMkLst>
          <pc:docMk/>
          <pc:sldMk cId="1465415422" sldId="498"/>
        </pc:sldMkLst>
      </pc:sldChg>
      <pc:sldChg chg="add">
        <pc:chgData name="Helen Deeson" userId="S::helen.deeson@humankindcharity.org.uk::57e6fc1c-e5e5-4349-9df0-0ea3e986b6b6" providerId="AD" clId="Web-{6030CEA8-E4CF-C6DD-4A3E-A19D9492BDC5}" dt="2021-10-04T14:01:55.682" v="0"/>
        <pc:sldMkLst>
          <pc:docMk/>
          <pc:sldMk cId="2560987459" sldId="513"/>
        </pc:sldMkLst>
      </pc:sldChg>
      <pc:sldMasterChg chg="addSldLayout">
        <pc:chgData name="Helen Deeson" userId="S::helen.deeson@humankindcharity.org.uk::57e6fc1c-e5e5-4349-9df0-0ea3e986b6b6" providerId="AD" clId="Web-{6030CEA8-E4CF-C6DD-4A3E-A19D9492BDC5}" dt="2021-10-04T14:01:55.682" v="0"/>
        <pc:sldMasterMkLst>
          <pc:docMk/>
          <pc:sldMasterMk cId="2793796488" sldId="2147483669"/>
        </pc:sldMasterMkLst>
        <pc:sldLayoutChg chg="add">
          <pc:chgData name="Helen Deeson" userId="S::helen.deeson@humankindcharity.org.uk::57e6fc1c-e5e5-4349-9df0-0ea3e986b6b6" providerId="AD" clId="Web-{6030CEA8-E4CF-C6DD-4A3E-A19D9492BDC5}" dt="2021-10-04T14:01:55.682" v="0"/>
          <pc:sldLayoutMkLst>
            <pc:docMk/>
            <pc:sldMasterMk cId="2793796488" sldId="2147483669"/>
            <pc:sldLayoutMk cId="4284679366" sldId="2147483704"/>
          </pc:sldLayoutMkLst>
        </pc:sldLayoutChg>
      </pc:sldMasterChg>
    </pc:docChg>
  </pc:docChgLst>
  <pc:docChgLst>
    <pc:chgData name="Dr. Roya Vaziri (GMC 4479279)" userId="S::roya.vaziri@humankindcharity.org.uk::9f03f5a8-4802-4a68-b8bb-664dd76ffe2d" providerId="AD" clId="Web-{0EC6AAE4-A368-4362-9CE1-4C24EA595B2E}"/>
    <pc:docChg chg="modSld">
      <pc:chgData name="Dr. Roya Vaziri (GMC 4479279)" userId="S::roya.vaziri@humankindcharity.org.uk::9f03f5a8-4802-4a68-b8bb-664dd76ffe2d" providerId="AD" clId="Web-{0EC6AAE4-A368-4362-9CE1-4C24EA595B2E}" dt="2021-09-03T08:31:42.559" v="23"/>
      <pc:docMkLst>
        <pc:docMk/>
      </pc:docMkLst>
      <pc:sldChg chg="addCm">
        <pc:chgData name="Dr. Roya Vaziri (GMC 4479279)" userId="S::roya.vaziri@humankindcharity.org.uk::9f03f5a8-4802-4a68-b8bb-664dd76ffe2d" providerId="AD" clId="Web-{0EC6AAE4-A368-4362-9CE1-4C24EA595B2E}" dt="2021-09-03T08:28:09.419" v="22"/>
        <pc:sldMkLst>
          <pc:docMk/>
          <pc:sldMk cId="3282822475" sldId="376"/>
        </pc:sldMkLst>
      </pc:sldChg>
      <pc:sldChg chg="modSp addCm">
        <pc:chgData name="Dr. Roya Vaziri (GMC 4479279)" userId="S::roya.vaziri@humankindcharity.org.uk::9f03f5a8-4802-4a68-b8bb-664dd76ffe2d" providerId="AD" clId="Web-{0EC6AAE4-A368-4362-9CE1-4C24EA595B2E}" dt="2021-09-03T08:24:21.435" v="21"/>
        <pc:sldMkLst>
          <pc:docMk/>
          <pc:sldMk cId="919503806" sldId="491"/>
        </pc:sldMkLst>
        <pc:graphicFrameChg chg="modGraphic">
          <ac:chgData name="Dr. Roya Vaziri (GMC 4479279)" userId="S::roya.vaziri@humankindcharity.org.uk::9f03f5a8-4802-4a68-b8bb-664dd76ffe2d" providerId="AD" clId="Web-{0EC6AAE4-A368-4362-9CE1-4C24EA595B2E}" dt="2021-09-03T08:23:17.524" v="20" actId="20577"/>
          <ac:graphicFrameMkLst>
            <pc:docMk/>
            <pc:sldMk cId="919503806" sldId="491"/>
            <ac:graphicFrameMk id="2" creationId="{C2CF22A8-FC10-4436-BE5D-98509C464B0B}"/>
          </ac:graphicFrameMkLst>
        </pc:graphicFrameChg>
      </pc:sldChg>
      <pc:sldChg chg="addCm">
        <pc:chgData name="Dr. Roya Vaziri (GMC 4479279)" userId="S::roya.vaziri@humankindcharity.org.uk::9f03f5a8-4802-4a68-b8bb-664dd76ffe2d" providerId="AD" clId="Web-{0EC6AAE4-A368-4362-9CE1-4C24EA595B2E}" dt="2021-09-03T08:31:42.559" v="23"/>
        <pc:sldMkLst>
          <pc:docMk/>
          <pc:sldMk cId="1120288717" sldId="501"/>
        </pc:sldMkLst>
      </pc:sldChg>
    </pc:docChg>
  </pc:docChgLst>
  <pc:docChgLst>
    <pc:chgData name="Helen Deeson" userId="S::helen.deeson@humankindcharity.org.uk::57e6fc1c-e5e5-4349-9df0-0ea3e986b6b6" providerId="AD" clId="Web-{96E7AA74-D837-EEDA-C191-E0522E62B640}"/>
    <pc:docChg chg="addSld modSld">
      <pc:chgData name="Helen Deeson" userId="S::helen.deeson@humankindcharity.org.uk::57e6fc1c-e5e5-4349-9df0-0ea3e986b6b6" providerId="AD" clId="Web-{96E7AA74-D837-EEDA-C191-E0522E62B640}" dt="2021-09-07T15:25:12.990" v="9" actId="20577"/>
      <pc:docMkLst>
        <pc:docMk/>
      </pc:docMkLst>
      <pc:sldChg chg="addSp delSp modSp">
        <pc:chgData name="Helen Deeson" userId="S::helen.deeson@humankindcharity.org.uk::57e6fc1c-e5e5-4349-9df0-0ea3e986b6b6" providerId="AD" clId="Web-{96E7AA74-D837-EEDA-C191-E0522E62B640}" dt="2021-09-07T15:19:38.874" v="1"/>
        <pc:sldMkLst>
          <pc:docMk/>
          <pc:sldMk cId="140469949" sldId="494"/>
        </pc:sldMkLst>
        <pc:picChg chg="add del mod">
          <ac:chgData name="Helen Deeson" userId="S::helen.deeson@humankindcharity.org.uk::57e6fc1c-e5e5-4349-9df0-0ea3e986b6b6" providerId="AD" clId="Web-{96E7AA74-D837-EEDA-C191-E0522E62B640}" dt="2021-09-07T15:19:38.874" v="1"/>
          <ac:picMkLst>
            <pc:docMk/>
            <pc:sldMk cId="140469949" sldId="494"/>
            <ac:picMk id="15" creationId="{3B9B2462-A627-48D3-B8B1-4A935C8F5B86}"/>
          </ac:picMkLst>
        </pc:picChg>
      </pc:sldChg>
      <pc:sldChg chg="modSp new">
        <pc:chgData name="Helen Deeson" userId="S::helen.deeson@humankindcharity.org.uk::57e6fc1c-e5e5-4349-9df0-0ea3e986b6b6" providerId="AD" clId="Web-{96E7AA74-D837-EEDA-C191-E0522E62B640}" dt="2021-09-07T15:25:12.990" v="9" actId="20577"/>
        <pc:sldMkLst>
          <pc:docMk/>
          <pc:sldMk cId="250121495" sldId="502"/>
        </pc:sldMkLst>
        <pc:spChg chg="mod">
          <ac:chgData name="Helen Deeson" userId="S::helen.deeson@humankindcharity.org.uk::57e6fc1c-e5e5-4349-9df0-0ea3e986b6b6" providerId="AD" clId="Web-{96E7AA74-D837-EEDA-C191-E0522E62B640}" dt="2021-09-07T15:25:12.990" v="9" actId="20577"/>
          <ac:spMkLst>
            <pc:docMk/>
            <pc:sldMk cId="250121495" sldId="502"/>
            <ac:spMk id="3" creationId="{F24EBF75-613F-4C62-9E3E-E72727C243C8}"/>
          </ac:spMkLst>
        </pc:spChg>
      </pc:sldChg>
    </pc:docChg>
  </pc:docChgLst>
  <pc:docChgLst>
    <pc:chgData name="Rosalind Gittins" userId="7b5498c7-873f-4bdd-a9b8-c08134fb31bf" providerId="ADAL" clId="{E64764F8-9E4A-4D5B-860D-0192D1DA80C0}"/>
    <pc:docChg chg="undo custSel addSld delSld modSld replTag delTag">
      <pc:chgData name="Rosalind Gittins" userId="7b5498c7-873f-4bdd-a9b8-c08134fb31bf" providerId="ADAL" clId="{E64764F8-9E4A-4D5B-860D-0192D1DA80C0}" dt="2021-09-29T17:52:51.576" v="363"/>
      <pc:docMkLst>
        <pc:docMk/>
      </pc:docMkLst>
      <pc:sldChg chg="addSp delSp modSp add del mod">
        <pc:chgData name="Rosalind Gittins" userId="7b5498c7-873f-4bdd-a9b8-c08134fb31bf" providerId="ADAL" clId="{E64764F8-9E4A-4D5B-860D-0192D1DA80C0}" dt="2021-09-27T22:02:37.494" v="100" actId="47"/>
        <pc:sldMkLst>
          <pc:docMk/>
          <pc:sldMk cId="0" sldId="262"/>
        </pc:sldMkLst>
        <pc:spChg chg="add del mod">
          <ac:chgData name="Rosalind Gittins" userId="7b5498c7-873f-4bdd-a9b8-c08134fb31bf" providerId="ADAL" clId="{E64764F8-9E4A-4D5B-860D-0192D1DA80C0}" dt="2021-09-27T22:02:27.815" v="94" actId="478"/>
          <ac:spMkLst>
            <pc:docMk/>
            <pc:sldMk cId="0" sldId="262"/>
            <ac:spMk id="3" creationId="{0817B7D1-EEB7-4CD5-84E1-FAFFBEF59079}"/>
          </ac:spMkLst>
        </pc:spChg>
        <pc:spChg chg="del">
          <ac:chgData name="Rosalind Gittins" userId="7b5498c7-873f-4bdd-a9b8-c08134fb31bf" providerId="ADAL" clId="{E64764F8-9E4A-4D5B-860D-0192D1DA80C0}" dt="2021-09-27T22:02:01.258" v="71" actId="21"/>
          <ac:spMkLst>
            <pc:docMk/>
            <pc:sldMk cId="0" sldId="262"/>
            <ac:spMk id="162" creationId="{00000000-0000-0000-0000-000000000000}"/>
          </ac:spMkLst>
        </pc:spChg>
        <pc:picChg chg="del">
          <ac:chgData name="Rosalind Gittins" userId="7b5498c7-873f-4bdd-a9b8-c08134fb31bf" providerId="ADAL" clId="{E64764F8-9E4A-4D5B-860D-0192D1DA80C0}" dt="2021-09-27T22:01:48.747" v="68" actId="478"/>
          <ac:picMkLst>
            <pc:docMk/>
            <pc:sldMk cId="0" sldId="262"/>
            <ac:picMk id="160" creationId="{00000000-0000-0000-0000-000000000000}"/>
          </ac:picMkLst>
        </pc:picChg>
        <pc:picChg chg="del">
          <ac:chgData name="Rosalind Gittins" userId="7b5498c7-873f-4bdd-a9b8-c08134fb31bf" providerId="ADAL" clId="{E64764F8-9E4A-4D5B-860D-0192D1DA80C0}" dt="2021-09-27T22:02:29.578" v="95" actId="21"/>
          <ac:picMkLst>
            <pc:docMk/>
            <pc:sldMk cId="0" sldId="262"/>
            <ac:picMk id="163" creationId="{00000000-0000-0000-0000-000000000000}"/>
          </ac:picMkLst>
        </pc:picChg>
      </pc:sldChg>
      <pc:sldChg chg="delSp modSp add mod">
        <pc:chgData name="Rosalind Gittins" userId="7b5498c7-873f-4bdd-a9b8-c08134fb31bf" providerId="ADAL" clId="{E64764F8-9E4A-4D5B-860D-0192D1DA80C0}" dt="2021-09-27T22:05:45.691" v="224" actId="14100"/>
        <pc:sldMkLst>
          <pc:docMk/>
          <pc:sldMk cId="0" sldId="263"/>
        </pc:sldMkLst>
        <pc:spChg chg="mod">
          <ac:chgData name="Rosalind Gittins" userId="7b5498c7-873f-4bdd-a9b8-c08134fb31bf" providerId="ADAL" clId="{E64764F8-9E4A-4D5B-860D-0192D1DA80C0}" dt="2021-09-27T22:05:45.691" v="224" actId="14100"/>
          <ac:spMkLst>
            <pc:docMk/>
            <pc:sldMk cId="0" sldId="263"/>
            <ac:spMk id="170" creationId="{00000000-0000-0000-0000-000000000000}"/>
          </ac:spMkLst>
        </pc:spChg>
        <pc:spChg chg="mod">
          <ac:chgData name="Rosalind Gittins" userId="7b5498c7-873f-4bdd-a9b8-c08134fb31bf" providerId="ADAL" clId="{E64764F8-9E4A-4D5B-860D-0192D1DA80C0}" dt="2021-09-27T22:05:28.442" v="182" actId="20577"/>
          <ac:spMkLst>
            <pc:docMk/>
            <pc:sldMk cId="0" sldId="263"/>
            <ac:spMk id="171" creationId="{00000000-0000-0000-0000-000000000000}"/>
          </ac:spMkLst>
        </pc:spChg>
        <pc:picChg chg="del">
          <ac:chgData name="Rosalind Gittins" userId="7b5498c7-873f-4bdd-a9b8-c08134fb31bf" providerId="ADAL" clId="{E64764F8-9E4A-4D5B-860D-0192D1DA80C0}" dt="2021-09-27T22:03:05.583" v="106" actId="478"/>
          <ac:picMkLst>
            <pc:docMk/>
            <pc:sldMk cId="0" sldId="263"/>
            <ac:picMk id="168" creationId="{00000000-0000-0000-0000-000000000000}"/>
          </ac:picMkLst>
        </pc:picChg>
        <pc:picChg chg="del">
          <ac:chgData name="Rosalind Gittins" userId="7b5498c7-873f-4bdd-a9b8-c08134fb31bf" providerId="ADAL" clId="{E64764F8-9E4A-4D5B-860D-0192D1DA80C0}" dt="2021-09-27T22:03:03.362" v="105" actId="478"/>
          <ac:picMkLst>
            <pc:docMk/>
            <pc:sldMk cId="0" sldId="263"/>
            <ac:picMk id="169" creationId="{00000000-0000-0000-0000-000000000000}"/>
          </ac:picMkLst>
        </pc:picChg>
      </pc:sldChg>
      <pc:sldChg chg="delSp add del mod">
        <pc:chgData name="Rosalind Gittins" userId="7b5498c7-873f-4bdd-a9b8-c08134fb31bf" providerId="ADAL" clId="{E64764F8-9E4A-4D5B-860D-0192D1DA80C0}" dt="2021-09-27T22:07:44.152" v="274" actId="47"/>
        <pc:sldMkLst>
          <pc:docMk/>
          <pc:sldMk cId="0" sldId="264"/>
        </pc:sldMkLst>
        <pc:picChg chg="del">
          <ac:chgData name="Rosalind Gittins" userId="7b5498c7-873f-4bdd-a9b8-c08134fb31bf" providerId="ADAL" clId="{E64764F8-9E4A-4D5B-860D-0192D1DA80C0}" dt="2021-09-27T22:06:11.307" v="229" actId="478"/>
          <ac:picMkLst>
            <pc:docMk/>
            <pc:sldMk cId="0" sldId="264"/>
            <ac:picMk id="177" creationId="{00000000-0000-0000-0000-000000000000}"/>
          </ac:picMkLst>
        </pc:picChg>
        <pc:picChg chg="del">
          <ac:chgData name="Rosalind Gittins" userId="7b5498c7-873f-4bdd-a9b8-c08134fb31bf" providerId="ADAL" clId="{E64764F8-9E4A-4D5B-860D-0192D1DA80C0}" dt="2021-09-27T22:06:20.251" v="230" actId="478"/>
          <ac:picMkLst>
            <pc:docMk/>
            <pc:sldMk cId="0" sldId="264"/>
            <ac:picMk id="179" creationId="{00000000-0000-0000-0000-000000000000}"/>
          </ac:picMkLst>
        </pc:picChg>
      </pc:sldChg>
      <pc:sldChg chg="addSp modSp mod">
        <pc:chgData name="Rosalind Gittins" userId="7b5498c7-873f-4bdd-a9b8-c08134fb31bf" providerId="ADAL" clId="{E64764F8-9E4A-4D5B-860D-0192D1DA80C0}" dt="2021-09-27T22:01:13.613" v="62" actId="1035"/>
        <pc:sldMkLst>
          <pc:docMk/>
          <pc:sldMk cId="2733949517" sldId="505"/>
        </pc:sldMkLst>
        <pc:spChg chg="mod">
          <ac:chgData name="Rosalind Gittins" userId="7b5498c7-873f-4bdd-a9b8-c08134fb31bf" providerId="ADAL" clId="{E64764F8-9E4A-4D5B-860D-0192D1DA80C0}" dt="2021-09-27T21:59:53.806" v="26" actId="1076"/>
          <ac:spMkLst>
            <pc:docMk/>
            <pc:sldMk cId="2733949517" sldId="505"/>
            <ac:spMk id="5" creationId="{7459AA3A-9903-463A-851F-8167478D98E8}"/>
          </ac:spMkLst>
        </pc:spChg>
        <pc:spChg chg="add mod">
          <ac:chgData name="Rosalind Gittins" userId="7b5498c7-873f-4bdd-a9b8-c08134fb31bf" providerId="ADAL" clId="{E64764F8-9E4A-4D5B-860D-0192D1DA80C0}" dt="2021-09-27T22:01:13.613" v="62" actId="1035"/>
          <ac:spMkLst>
            <pc:docMk/>
            <pc:sldMk cId="2733949517" sldId="505"/>
            <ac:spMk id="9" creationId="{D848B39C-A1D5-4C61-A45F-F8C4F108CF41}"/>
          </ac:spMkLst>
        </pc:spChg>
        <pc:picChg chg="add mod modCrop">
          <ac:chgData name="Rosalind Gittins" userId="7b5498c7-873f-4bdd-a9b8-c08134fb31bf" providerId="ADAL" clId="{E64764F8-9E4A-4D5B-860D-0192D1DA80C0}" dt="2021-09-27T21:59:57.539" v="27" actId="1076"/>
          <ac:picMkLst>
            <pc:docMk/>
            <pc:sldMk cId="2733949517" sldId="505"/>
            <ac:picMk id="4" creationId="{47B5C19E-BB28-48C0-A78A-180AD87A24B2}"/>
          </ac:picMkLst>
        </pc:picChg>
        <pc:picChg chg="add mod modCrop">
          <ac:chgData name="Rosalind Gittins" userId="7b5498c7-873f-4bdd-a9b8-c08134fb31bf" providerId="ADAL" clId="{E64764F8-9E4A-4D5B-860D-0192D1DA80C0}" dt="2021-09-27T22:00:05.442" v="29" actId="1076"/>
          <ac:picMkLst>
            <pc:docMk/>
            <pc:sldMk cId="2733949517" sldId="505"/>
            <ac:picMk id="7" creationId="{8E09F85E-E3CC-47CB-A1AA-BECEB3D9F12C}"/>
          </ac:picMkLst>
        </pc:picChg>
      </pc:sldChg>
      <pc:sldChg chg="addSp modSp new del mod">
        <pc:chgData name="Rosalind Gittins" userId="7b5498c7-873f-4bdd-a9b8-c08134fb31bf" providerId="ADAL" clId="{E64764F8-9E4A-4D5B-860D-0192D1DA80C0}" dt="2021-09-27T22:03:33.392" v="115" actId="47"/>
        <pc:sldMkLst>
          <pc:docMk/>
          <pc:sldMk cId="1711311540" sldId="506"/>
        </pc:sldMkLst>
        <pc:spChg chg="mod">
          <ac:chgData name="Rosalind Gittins" userId="7b5498c7-873f-4bdd-a9b8-c08134fb31bf" providerId="ADAL" clId="{E64764F8-9E4A-4D5B-860D-0192D1DA80C0}" dt="2021-09-27T22:02:09.641" v="93" actId="20577"/>
          <ac:spMkLst>
            <pc:docMk/>
            <pc:sldMk cId="1711311540" sldId="506"/>
            <ac:spMk id="2" creationId="{3AF4BF23-4FA3-47A7-BDE1-E7F67BCD84E8}"/>
          </ac:spMkLst>
        </pc:spChg>
        <pc:spChg chg="add mod">
          <ac:chgData name="Rosalind Gittins" userId="7b5498c7-873f-4bdd-a9b8-c08134fb31bf" providerId="ADAL" clId="{E64764F8-9E4A-4D5B-860D-0192D1DA80C0}" dt="2021-09-27T22:02:03.322" v="72"/>
          <ac:spMkLst>
            <pc:docMk/>
            <pc:sldMk cId="1711311540" sldId="506"/>
            <ac:spMk id="3" creationId="{94A6BB0F-63A7-4A2C-8759-AEA761DBE374}"/>
          </ac:spMkLst>
        </pc:spChg>
        <pc:picChg chg="add mod">
          <ac:chgData name="Rosalind Gittins" userId="7b5498c7-873f-4bdd-a9b8-c08134fb31bf" providerId="ADAL" clId="{E64764F8-9E4A-4D5B-860D-0192D1DA80C0}" dt="2021-09-27T22:02:31.912" v="99"/>
          <ac:picMkLst>
            <pc:docMk/>
            <pc:sldMk cId="1711311540" sldId="506"/>
            <ac:picMk id="4" creationId="{F53B5444-F06E-4EEB-A76D-28D33F76264E}"/>
          </ac:picMkLst>
        </pc:picChg>
      </pc:sldChg>
      <pc:sldChg chg="new del">
        <pc:chgData name="Rosalind Gittins" userId="7b5498c7-873f-4bdd-a9b8-c08134fb31bf" providerId="ADAL" clId="{E64764F8-9E4A-4D5B-860D-0192D1DA80C0}" dt="2021-09-27T22:01:51.506" v="69" actId="47"/>
        <pc:sldMkLst>
          <pc:docMk/>
          <pc:sldMk cId="2090855394" sldId="506"/>
        </pc:sldMkLst>
      </pc:sldChg>
      <pc:sldChg chg="new del">
        <pc:chgData name="Rosalind Gittins" userId="7b5498c7-873f-4bdd-a9b8-c08134fb31bf" providerId="ADAL" clId="{E64764F8-9E4A-4D5B-860D-0192D1DA80C0}" dt="2021-09-27T22:06:48.530" v="268" actId="47"/>
        <pc:sldMkLst>
          <pc:docMk/>
          <pc:sldMk cId="3248461587" sldId="506"/>
        </pc:sldMkLst>
      </pc:sldChg>
      <pc:sldChg chg="addSp modSp new mod">
        <pc:chgData name="Rosalind Gittins" userId="7b5498c7-873f-4bdd-a9b8-c08134fb31bf" providerId="ADAL" clId="{E64764F8-9E4A-4D5B-860D-0192D1DA80C0}" dt="2021-09-27T22:11:07.189" v="332" actId="1076"/>
        <pc:sldMkLst>
          <pc:docMk/>
          <pc:sldMk cId="2323257936" sldId="507"/>
        </pc:sldMkLst>
        <pc:spChg chg="mod">
          <ac:chgData name="Rosalind Gittins" userId="7b5498c7-873f-4bdd-a9b8-c08134fb31bf" providerId="ADAL" clId="{E64764F8-9E4A-4D5B-860D-0192D1DA80C0}" dt="2021-09-27T22:11:07.189" v="332" actId="1076"/>
          <ac:spMkLst>
            <pc:docMk/>
            <pc:sldMk cId="2323257936" sldId="507"/>
            <ac:spMk id="2" creationId="{09B7E471-DEC1-4917-8807-8983AC02A76F}"/>
          </ac:spMkLst>
        </pc:spChg>
        <pc:picChg chg="add mod ord modCrop">
          <ac:chgData name="Rosalind Gittins" userId="7b5498c7-873f-4bdd-a9b8-c08134fb31bf" providerId="ADAL" clId="{E64764F8-9E4A-4D5B-860D-0192D1DA80C0}" dt="2021-09-27T22:09:18.961" v="292" actId="1076"/>
          <ac:picMkLst>
            <pc:docMk/>
            <pc:sldMk cId="2323257936" sldId="507"/>
            <ac:picMk id="4" creationId="{156170AC-F644-4D59-8F54-3FAEE86FE9B9}"/>
          </ac:picMkLst>
        </pc:picChg>
        <pc:picChg chg="add mod modCrop">
          <ac:chgData name="Rosalind Gittins" userId="7b5498c7-873f-4bdd-a9b8-c08134fb31bf" providerId="ADAL" clId="{E64764F8-9E4A-4D5B-860D-0192D1DA80C0}" dt="2021-09-27T22:09:02.621" v="287" actId="1076"/>
          <ac:picMkLst>
            <pc:docMk/>
            <pc:sldMk cId="2323257936" sldId="507"/>
            <ac:picMk id="6" creationId="{57BD46C7-DBDA-4633-9026-740BAC888E08}"/>
          </ac:picMkLst>
        </pc:picChg>
      </pc:sldChg>
      <pc:sldChg chg="addSp modSp new mod">
        <pc:chgData name="Rosalind Gittins" userId="7b5498c7-873f-4bdd-a9b8-c08134fb31bf" providerId="ADAL" clId="{E64764F8-9E4A-4D5B-860D-0192D1DA80C0}" dt="2021-09-27T22:11:02.511" v="331" actId="1076"/>
        <pc:sldMkLst>
          <pc:docMk/>
          <pc:sldMk cId="2532911370" sldId="508"/>
        </pc:sldMkLst>
        <pc:spChg chg="mod">
          <ac:chgData name="Rosalind Gittins" userId="7b5498c7-873f-4bdd-a9b8-c08134fb31bf" providerId="ADAL" clId="{E64764F8-9E4A-4D5B-860D-0192D1DA80C0}" dt="2021-09-27T22:11:02.511" v="331" actId="1076"/>
          <ac:spMkLst>
            <pc:docMk/>
            <pc:sldMk cId="2532911370" sldId="508"/>
            <ac:spMk id="2" creationId="{3DC85D96-C79D-47ED-9CCA-B7B668D8C5AA}"/>
          </ac:spMkLst>
        </pc:spChg>
        <pc:picChg chg="add mod">
          <ac:chgData name="Rosalind Gittins" userId="7b5498c7-873f-4bdd-a9b8-c08134fb31bf" providerId="ADAL" clId="{E64764F8-9E4A-4D5B-860D-0192D1DA80C0}" dt="2021-09-27T22:10:43.151" v="302"/>
          <ac:picMkLst>
            <pc:docMk/>
            <pc:sldMk cId="2532911370" sldId="508"/>
            <ac:picMk id="3" creationId="{6525B947-28BC-4282-82D0-263AB85F560B}"/>
          </ac:picMkLst>
        </pc:picChg>
        <pc:picChg chg="add mod">
          <ac:chgData name="Rosalind Gittins" userId="7b5498c7-873f-4bdd-a9b8-c08134fb31bf" providerId="ADAL" clId="{E64764F8-9E4A-4D5B-860D-0192D1DA80C0}" dt="2021-09-27T22:10:43.151" v="302"/>
          <ac:picMkLst>
            <pc:docMk/>
            <pc:sldMk cId="2532911370" sldId="508"/>
            <ac:picMk id="4" creationId="{2F890CB1-6B3B-49A7-90B2-72455B750FFC}"/>
          </ac:picMkLst>
        </pc:picChg>
      </pc:sldChg>
      <pc:sldChg chg="addSp delSp modSp add del mod">
        <pc:chgData name="Rosalind Gittins" userId="7b5498c7-873f-4bdd-a9b8-c08134fb31bf" providerId="ADAL" clId="{E64764F8-9E4A-4D5B-860D-0192D1DA80C0}" dt="2021-09-27T22:10:45.378" v="303" actId="47"/>
        <pc:sldMkLst>
          <pc:docMk/>
          <pc:sldMk cId="0" sldId="509"/>
        </pc:sldMkLst>
        <pc:picChg chg="add mod">
          <ac:chgData name="Rosalind Gittins" userId="7b5498c7-873f-4bdd-a9b8-c08134fb31bf" providerId="ADAL" clId="{E64764F8-9E4A-4D5B-860D-0192D1DA80C0}" dt="2021-09-27T22:10:39.720" v="301" actId="571"/>
          <ac:picMkLst>
            <pc:docMk/>
            <pc:sldMk cId="0" sldId="509"/>
            <ac:picMk id="6" creationId="{9FC720C3-4296-4D6E-9F27-A4BE1C9166A4}"/>
          </ac:picMkLst>
        </pc:picChg>
        <pc:picChg chg="add mod">
          <ac:chgData name="Rosalind Gittins" userId="7b5498c7-873f-4bdd-a9b8-c08134fb31bf" providerId="ADAL" clId="{E64764F8-9E4A-4D5B-860D-0192D1DA80C0}" dt="2021-09-27T22:10:39.720" v="301" actId="571"/>
          <ac:picMkLst>
            <pc:docMk/>
            <pc:sldMk cId="0" sldId="509"/>
            <ac:picMk id="7" creationId="{9A7BEDB7-8776-4068-9853-99690350A2D4}"/>
          </ac:picMkLst>
        </pc:picChg>
        <pc:picChg chg="del">
          <ac:chgData name="Rosalind Gittins" userId="7b5498c7-873f-4bdd-a9b8-c08134fb31bf" providerId="ADAL" clId="{E64764F8-9E4A-4D5B-860D-0192D1DA80C0}" dt="2021-09-27T22:10:32.762" v="300" actId="478"/>
          <ac:picMkLst>
            <pc:docMk/>
            <pc:sldMk cId="0" sldId="509"/>
            <ac:picMk id="185" creationId="{00000000-0000-0000-0000-000000000000}"/>
          </ac:picMkLst>
        </pc:picChg>
      </pc:sldChg>
      <pc:sldChg chg="modSp mod">
        <pc:chgData name="Rosalind Gittins" userId="7b5498c7-873f-4bdd-a9b8-c08134fb31bf" providerId="ADAL" clId="{E64764F8-9E4A-4D5B-860D-0192D1DA80C0}" dt="2021-09-29T17:52:51.066" v="360" actId="1076"/>
        <pc:sldMkLst>
          <pc:docMk/>
          <pc:sldMk cId="2930887606" sldId="511"/>
        </pc:sldMkLst>
        <pc:spChg chg="mod">
          <ac:chgData name="Rosalind Gittins" userId="7b5498c7-873f-4bdd-a9b8-c08134fb31bf" providerId="ADAL" clId="{E64764F8-9E4A-4D5B-860D-0192D1DA80C0}" dt="2021-09-29T17:52:45.529" v="352" actId="1076"/>
          <ac:spMkLst>
            <pc:docMk/>
            <pc:sldMk cId="2930887606" sldId="511"/>
            <ac:spMk id="4" creationId="{69FAF1C8-B48D-4DFF-A6C6-2609D0996DEC}"/>
          </ac:spMkLst>
        </pc:spChg>
        <pc:picChg chg="mod modCrop">
          <ac:chgData name="Rosalind Gittins" userId="7b5498c7-873f-4bdd-a9b8-c08134fb31bf" providerId="ADAL" clId="{E64764F8-9E4A-4D5B-860D-0192D1DA80C0}" dt="2021-09-29T17:52:51.066" v="360" actId="1076"/>
          <ac:picMkLst>
            <pc:docMk/>
            <pc:sldMk cId="2930887606" sldId="511"/>
            <ac:picMk id="5" creationId="{62BB3018-FF70-44B9-87B1-370183464B57}"/>
          </ac:picMkLst>
        </pc:picChg>
      </pc:sldChg>
      <pc:sldMasterChg chg="delSldLayout">
        <pc:chgData name="Rosalind Gittins" userId="7b5498c7-873f-4bdd-a9b8-c08134fb31bf" providerId="ADAL" clId="{E64764F8-9E4A-4D5B-860D-0192D1DA80C0}" dt="2021-09-27T22:02:37.494" v="100" actId="47"/>
        <pc:sldMasterMkLst>
          <pc:docMk/>
          <pc:sldMasterMk cId="2793796488" sldId="2147483669"/>
        </pc:sldMasterMkLst>
        <pc:sldLayoutChg chg="del">
          <pc:chgData name="Rosalind Gittins" userId="7b5498c7-873f-4bdd-a9b8-c08134fb31bf" providerId="ADAL" clId="{E64764F8-9E4A-4D5B-860D-0192D1DA80C0}" dt="2021-09-27T22:02:37.494" v="100" actId="47"/>
          <pc:sldLayoutMkLst>
            <pc:docMk/>
            <pc:sldMasterMk cId="2793796488" sldId="2147483669"/>
            <pc:sldLayoutMk cId="3883493558" sldId="2147483696"/>
          </pc:sldLayoutMkLst>
        </pc:sldLayoutChg>
      </pc:sldMasterChg>
    </pc:docChg>
  </pc:docChgLst>
  <pc:docChgLst>
    <pc:chgData name="Roz Gittins" userId="S::roz.gittins@humankindcharity.org.uk::443a08a6-d27f-44c0-a2c7-4ad147e3467a" providerId="AD" clId="Web-{D76C9EFE-1C6C-4E2F-B717-8C5381D595D2}"/>
    <pc:docChg chg="addSld delSld modSld sldOrd">
      <pc:chgData name="Roz Gittins" userId="S::roz.gittins@humankindcharity.org.uk::443a08a6-d27f-44c0-a2c7-4ad147e3467a" providerId="AD" clId="Web-{D76C9EFE-1C6C-4E2F-B717-8C5381D595D2}" dt="2021-09-27T21:56:11.946" v="110"/>
      <pc:docMkLst>
        <pc:docMk/>
      </pc:docMkLst>
      <pc:sldChg chg="addSp modSp">
        <pc:chgData name="Roz Gittins" userId="S::roz.gittins@humankindcharity.org.uk::443a08a6-d27f-44c0-a2c7-4ad147e3467a" providerId="AD" clId="Web-{D76C9EFE-1C6C-4E2F-B717-8C5381D595D2}" dt="2021-09-27T21:44:36.406" v="45" actId="1076"/>
        <pc:sldMkLst>
          <pc:docMk/>
          <pc:sldMk cId="2726242897" sldId="268"/>
        </pc:sldMkLst>
        <pc:spChg chg="mod">
          <ac:chgData name="Roz Gittins" userId="S::roz.gittins@humankindcharity.org.uk::443a08a6-d27f-44c0-a2c7-4ad147e3467a" providerId="AD" clId="Web-{D76C9EFE-1C6C-4E2F-B717-8C5381D595D2}" dt="2021-09-27T21:44:36.406" v="45" actId="1076"/>
          <ac:spMkLst>
            <pc:docMk/>
            <pc:sldMk cId="2726242897" sldId="268"/>
            <ac:spMk id="2" creationId="{00000000-0000-0000-0000-000000000000}"/>
          </ac:spMkLst>
        </pc:spChg>
        <pc:spChg chg="mod">
          <ac:chgData name="Roz Gittins" userId="S::roz.gittins@humankindcharity.org.uk::443a08a6-d27f-44c0-a2c7-4ad147e3467a" providerId="AD" clId="Web-{D76C9EFE-1C6C-4E2F-B717-8C5381D595D2}" dt="2021-09-27T21:44:29.390" v="44" actId="20577"/>
          <ac:spMkLst>
            <pc:docMk/>
            <pc:sldMk cId="2726242897" sldId="268"/>
            <ac:spMk id="3" creationId="{00000000-0000-0000-0000-000000000000}"/>
          </ac:spMkLst>
        </pc:spChg>
        <pc:picChg chg="add mod">
          <ac:chgData name="Roz Gittins" userId="S::roz.gittins@humankindcharity.org.uk::443a08a6-d27f-44c0-a2c7-4ad147e3467a" providerId="AD" clId="Web-{D76C9EFE-1C6C-4E2F-B717-8C5381D595D2}" dt="2021-09-27T21:44:18.561" v="41" actId="1076"/>
          <ac:picMkLst>
            <pc:docMk/>
            <pc:sldMk cId="2726242897" sldId="268"/>
            <ac:picMk id="4" creationId="{6D9728E7-63DC-4CCB-B20B-81AEB70ABA26}"/>
          </ac:picMkLst>
        </pc:picChg>
      </pc:sldChg>
      <pc:sldChg chg="del">
        <pc:chgData name="Roz Gittins" userId="S::roz.gittins@humankindcharity.org.uk::443a08a6-d27f-44c0-a2c7-4ad147e3467a" providerId="AD" clId="Web-{D76C9EFE-1C6C-4E2F-B717-8C5381D595D2}" dt="2021-09-27T21:43:43.607" v="31"/>
        <pc:sldMkLst>
          <pc:docMk/>
          <pc:sldMk cId="3730439935" sldId="290"/>
        </pc:sldMkLst>
      </pc:sldChg>
      <pc:sldChg chg="del">
        <pc:chgData name="Roz Gittins" userId="S::roz.gittins@humankindcharity.org.uk::443a08a6-d27f-44c0-a2c7-4ad147e3467a" providerId="AD" clId="Web-{D76C9EFE-1C6C-4E2F-B717-8C5381D595D2}" dt="2021-09-27T21:46:41.370" v="52"/>
        <pc:sldMkLst>
          <pc:docMk/>
          <pc:sldMk cId="3964123628" sldId="300"/>
        </pc:sldMkLst>
      </pc:sldChg>
      <pc:sldChg chg="del">
        <pc:chgData name="Roz Gittins" userId="S::roz.gittins@humankindcharity.org.uk::443a08a6-d27f-44c0-a2c7-4ad147e3467a" providerId="AD" clId="Web-{D76C9EFE-1C6C-4E2F-B717-8C5381D595D2}" dt="2021-09-27T21:47:05.136" v="55"/>
        <pc:sldMkLst>
          <pc:docMk/>
          <pc:sldMk cId="919503806" sldId="491"/>
        </pc:sldMkLst>
      </pc:sldChg>
      <pc:sldChg chg="addSp delSp modSp">
        <pc:chgData name="Roz Gittins" userId="S::roz.gittins@humankindcharity.org.uk::443a08a6-d27f-44c0-a2c7-4ad147e3467a" providerId="AD" clId="Web-{D76C9EFE-1C6C-4E2F-B717-8C5381D595D2}" dt="2021-09-27T21:49:29.849" v="62"/>
        <pc:sldMkLst>
          <pc:docMk/>
          <pc:sldMk cId="1378392134" sldId="493"/>
        </pc:sldMkLst>
        <pc:picChg chg="add del mod">
          <ac:chgData name="Roz Gittins" userId="S::roz.gittins@humankindcharity.org.uk::443a08a6-d27f-44c0-a2c7-4ad147e3467a" providerId="AD" clId="Web-{D76C9EFE-1C6C-4E2F-B717-8C5381D595D2}" dt="2021-09-27T21:49:29.849" v="62"/>
          <ac:picMkLst>
            <pc:docMk/>
            <pc:sldMk cId="1378392134" sldId="493"/>
            <ac:picMk id="23" creationId="{6BC22E03-77A9-460F-9E7F-16356A7B819D}"/>
          </ac:picMkLst>
        </pc:picChg>
      </pc:sldChg>
      <pc:sldChg chg="del">
        <pc:chgData name="Roz Gittins" userId="S::roz.gittins@humankindcharity.org.uk::443a08a6-d27f-44c0-a2c7-4ad147e3467a" providerId="AD" clId="Web-{D76C9EFE-1C6C-4E2F-B717-8C5381D595D2}" dt="2021-09-27T21:44:40.203" v="46"/>
        <pc:sldMkLst>
          <pc:docMk/>
          <pc:sldMk cId="1272227483" sldId="496"/>
        </pc:sldMkLst>
      </pc:sldChg>
      <pc:sldChg chg="del">
        <pc:chgData name="Roz Gittins" userId="S::roz.gittins@humankindcharity.org.uk::443a08a6-d27f-44c0-a2c7-4ad147e3467a" providerId="AD" clId="Web-{D76C9EFE-1C6C-4E2F-B717-8C5381D595D2}" dt="2021-09-27T21:46:58.902" v="53"/>
        <pc:sldMkLst>
          <pc:docMk/>
          <pc:sldMk cId="1690688722" sldId="499"/>
        </pc:sldMkLst>
      </pc:sldChg>
      <pc:sldChg chg="del">
        <pc:chgData name="Roz Gittins" userId="S::roz.gittins@humankindcharity.org.uk::443a08a6-d27f-44c0-a2c7-4ad147e3467a" providerId="AD" clId="Web-{D76C9EFE-1C6C-4E2F-B717-8C5381D595D2}" dt="2021-09-27T21:47:01.183" v="54"/>
        <pc:sldMkLst>
          <pc:docMk/>
          <pc:sldMk cId="4173115728" sldId="500"/>
        </pc:sldMkLst>
      </pc:sldChg>
      <pc:sldChg chg="del">
        <pc:chgData name="Roz Gittins" userId="S::roz.gittins@humankindcharity.org.uk::443a08a6-d27f-44c0-a2c7-4ad147e3467a" providerId="AD" clId="Web-{D76C9EFE-1C6C-4E2F-B717-8C5381D595D2}" dt="2021-09-27T21:47:07.652" v="56"/>
        <pc:sldMkLst>
          <pc:docMk/>
          <pc:sldMk cId="1120288717" sldId="501"/>
        </pc:sldMkLst>
      </pc:sldChg>
      <pc:sldChg chg="addSp delSp modSp">
        <pc:chgData name="Roz Gittins" userId="S::roz.gittins@humankindcharity.org.uk::443a08a6-d27f-44c0-a2c7-4ad147e3467a" providerId="AD" clId="Web-{D76C9EFE-1C6C-4E2F-B717-8C5381D595D2}" dt="2021-09-27T21:48:47.222" v="60"/>
        <pc:sldMkLst>
          <pc:docMk/>
          <pc:sldMk cId="2107173678" sldId="503"/>
        </pc:sldMkLst>
        <pc:spChg chg="add mod">
          <ac:chgData name="Roz Gittins" userId="S::roz.gittins@humankindcharity.org.uk::443a08a6-d27f-44c0-a2c7-4ad147e3467a" providerId="AD" clId="Web-{D76C9EFE-1C6C-4E2F-B717-8C5381D595D2}" dt="2021-09-27T21:45:44.086" v="50" actId="1076"/>
          <ac:spMkLst>
            <pc:docMk/>
            <pc:sldMk cId="2107173678" sldId="503"/>
            <ac:spMk id="23" creationId="{8A5D302B-F84D-4EB1-AFA5-1DFA4E1E50F3}"/>
          </ac:spMkLst>
        </pc:spChg>
        <pc:spChg chg="add del mod">
          <ac:chgData name="Roz Gittins" userId="S::roz.gittins@humankindcharity.org.uk::443a08a6-d27f-44c0-a2c7-4ad147e3467a" providerId="AD" clId="Web-{D76C9EFE-1C6C-4E2F-B717-8C5381D595D2}" dt="2021-09-27T21:48:47.222" v="60"/>
          <ac:spMkLst>
            <pc:docMk/>
            <pc:sldMk cId="2107173678" sldId="503"/>
            <ac:spMk id="33" creationId="{0FD50807-EFB8-4191-A4AB-B728B881EA67}"/>
          </ac:spMkLst>
        </pc:spChg>
        <pc:graphicFrameChg chg="mod">
          <ac:chgData name="Roz Gittins" userId="S::roz.gittins@humankindcharity.org.uk::443a08a6-d27f-44c0-a2c7-4ad147e3467a" providerId="AD" clId="Web-{D76C9EFE-1C6C-4E2F-B717-8C5381D595D2}" dt="2021-09-27T21:45:29.882" v="49" actId="1076"/>
          <ac:graphicFrameMkLst>
            <pc:docMk/>
            <pc:sldMk cId="2107173678" sldId="503"/>
            <ac:graphicFrameMk id="2" creationId="{00000000-0000-0000-0000-000000000000}"/>
          </ac:graphicFrameMkLst>
        </pc:graphicFrameChg>
      </pc:sldChg>
      <pc:sldChg chg="addSp delSp modSp new mod setBg">
        <pc:chgData name="Roz Gittins" userId="S::roz.gittins@humankindcharity.org.uk::443a08a6-d27f-44c0-a2c7-4ad147e3467a" providerId="AD" clId="Web-{D76C9EFE-1C6C-4E2F-B717-8C5381D595D2}" dt="2021-09-27T21:50:23.273" v="73"/>
        <pc:sldMkLst>
          <pc:docMk/>
          <pc:sldMk cId="2815072393" sldId="504"/>
        </pc:sldMkLst>
        <pc:spChg chg="del">
          <ac:chgData name="Roz Gittins" userId="S::roz.gittins@humankindcharity.org.uk::443a08a6-d27f-44c0-a2c7-4ad147e3467a" providerId="AD" clId="Web-{D76C9EFE-1C6C-4E2F-B717-8C5381D595D2}" dt="2021-09-27T21:49:40.381" v="64"/>
          <ac:spMkLst>
            <pc:docMk/>
            <pc:sldMk cId="2815072393" sldId="504"/>
            <ac:spMk id="2" creationId="{C668198D-746A-496D-9AEF-FECE7E8E3ABF}"/>
          </ac:spMkLst>
        </pc:spChg>
        <pc:spChg chg="del">
          <ac:chgData name="Roz Gittins" userId="S::roz.gittins@humankindcharity.org.uk::443a08a6-d27f-44c0-a2c7-4ad147e3467a" providerId="AD" clId="Web-{D76C9EFE-1C6C-4E2F-B717-8C5381D595D2}" dt="2021-09-27T21:49:54.131" v="66"/>
          <ac:spMkLst>
            <pc:docMk/>
            <pc:sldMk cId="2815072393" sldId="504"/>
            <ac:spMk id="3" creationId="{81C2C6C0-39AF-4F63-A4C5-A3760D305C04}"/>
          </ac:spMkLst>
        </pc:spChg>
        <pc:spChg chg="add del">
          <ac:chgData name="Roz Gittins" userId="S::roz.gittins@humankindcharity.org.uk::443a08a6-d27f-44c0-a2c7-4ad147e3467a" providerId="AD" clId="Web-{D76C9EFE-1C6C-4E2F-B717-8C5381D595D2}" dt="2021-09-27T21:50:23.273" v="72"/>
          <ac:spMkLst>
            <pc:docMk/>
            <pc:sldMk cId="2815072393" sldId="504"/>
            <ac:spMk id="6" creationId="{ED55A19D-297C-4231-AD1F-08EF9B4AA8F4}"/>
          </ac:spMkLst>
        </pc:spChg>
        <pc:spChg chg="add del">
          <ac:chgData name="Roz Gittins" userId="S::roz.gittins@humankindcharity.org.uk::443a08a6-d27f-44c0-a2c7-4ad147e3467a" providerId="AD" clId="Web-{D76C9EFE-1C6C-4E2F-B717-8C5381D595D2}" dt="2021-09-27T21:50:23.273" v="72"/>
          <ac:spMkLst>
            <pc:docMk/>
            <pc:sldMk cId="2815072393" sldId="504"/>
            <ac:spMk id="7" creationId="{EBAB6C56-3D38-4923-996E-BD474BBB91E9}"/>
          </ac:spMkLst>
        </pc:spChg>
        <pc:spChg chg="add">
          <ac:chgData name="Roz Gittins" userId="S::roz.gittins@humankindcharity.org.uk::443a08a6-d27f-44c0-a2c7-4ad147e3467a" providerId="AD" clId="Web-{D76C9EFE-1C6C-4E2F-B717-8C5381D595D2}" dt="2021-09-27T21:50:23.273" v="73"/>
          <ac:spMkLst>
            <pc:docMk/>
            <pc:sldMk cId="2815072393" sldId="504"/>
            <ac:spMk id="8" creationId="{42A4FC2C-047E-45A5-965D-8E1E3BF09BC6}"/>
          </ac:spMkLst>
        </pc:spChg>
        <pc:spChg chg="add del">
          <ac:chgData name="Roz Gittins" userId="S::roz.gittins@humankindcharity.org.uk::443a08a6-d27f-44c0-a2c7-4ad147e3467a" providerId="AD" clId="Web-{D76C9EFE-1C6C-4E2F-B717-8C5381D595D2}" dt="2021-09-27T21:50:02.225" v="68"/>
          <ac:spMkLst>
            <pc:docMk/>
            <pc:sldMk cId="2815072393" sldId="504"/>
            <ac:spMk id="9" creationId="{32BC26D8-82FB-445E-AA49-62A77D7C1EE0}"/>
          </ac:spMkLst>
        </pc:spChg>
        <pc:spChg chg="add del">
          <ac:chgData name="Roz Gittins" userId="S::roz.gittins@humankindcharity.org.uk::443a08a6-d27f-44c0-a2c7-4ad147e3467a" providerId="AD" clId="Web-{D76C9EFE-1C6C-4E2F-B717-8C5381D595D2}" dt="2021-09-27T21:50:02.225" v="68"/>
          <ac:spMkLst>
            <pc:docMk/>
            <pc:sldMk cId="2815072393" sldId="504"/>
            <ac:spMk id="11" creationId="{CB44330D-EA18-4254-AA95-EB49948539B8}"/>
          </ac:spMkLst>
        </pc:spChg>
        <pc:spChg chg="add del">
          <ac:chgData name="Roz Gittins" userId="S::roz.gittins@humankindcharity.org.uk::443a08a6-d27f-44c0-a2c7-4ad147e3467a" providerId="AD" clId="Web-{D76C9EFE-1C6C-4E2F-B717-8C5381D595D2}" dt="2021-09-27T21:50:23.273" v="72"/>
          <ac:spMkLst>
            <pc:docMk/>
            <pc:sldMk cId="2815072393" sldId="504"/>
            <ac:spMk id="13" creationId="{20CD21DB-082D-417D-A5AB-FC838AF9D944}"/>
          </ac:spMkLst>
        </pc:spChg>
        <pc:picChg chg="add mod">
          <ac:chgData name="Roz Gittins" userId="S::roz.gittins@humankindcharity.org.uk::443a08a6-d27f-44c0-a2c7-4ad147e3467a" providerId="AD" clId="Web-{D76C9EFE-1C6C-4E2F-B717-8C5381D595D2}" dt="2021-09-27T21:50:23.273" v="73"/>
          <ac:picMkLst>
            <pc:docMk/>
            <pc:sldMk cId="2815072393" sldId="504"/>
            <ac:picMk id="4" creationId="{ED4C5F10-1271-43B3-B604-F0D714F5388A}"/>
          </ac:picMkLst>
        </pc:picChg>
      </pc:sldChg>
      <pc:sldChg chg="del">
        <pc:chgData name="Roz Gittins" userId="S::roz.gittins@humankindcharity.org.uk::443a08a6-d27f-44c0-a2c7-4ad147e3467a" providerId="AD" clId="Web-{D76C9EFE-1C6C-4E2F-B717-8C5381D595D2}" dt="2021-09-27T21:45:46.070" v="51"/>
        <pc:sldMkLst>
          <pc:docMk/>
          <pc:sldMk cId="3101306480" sldId="504"/>
        </pc:sldMkLst>
      </pc:sldChg>
      <pc:sldChg chg="addSp delSp modSp new ord">
        <pc:chgData name="Roz Gittins" userId="S::roz.gittins@humankindcharity.org.uk::443a08a6-d27f-44c0-a2c7-4ad147e3467a" providerId="AD" clId="Web-{D76C9EFE-1C6C-4E2F-B717-8C5381D595D2}" dt="2021-09-27T21:56:11.946" v="110"/>
        <pc:sldMkLst>
          <pc:docMk/>
          <pc:sldMk cId="2733949517" sldId="505"/>
        </pc:sldMkLst>
        <pc:spChg chg="del">
          <ac:chgData name="Roz Gittins" userId="S::roz.gittins@humankindcharity.org.uk::443a08a6-d27f-44c0-a2c7-4ad147e3467a" providerId="AD" clId="Web-{D76C9EFE-1C6C-4E2F-B717-8C5381D595D2}" dt="2021-09-27T21:55:05.302" v="76"/>
          <ac:spMkLst>
            <pc:docMk/>
            <pc:sldMk cId="2733949517" sldId="505"/>
            <ac:spMk id="2" creationId="{74E6450E-4763-4B63-9752-F682A1026C52}"/>
          </ac:spMkLst>
        </pc:spChg>
        <pc:spChg chg="mod">
          <ac:chgData name="Roz Gittins" userId="S::roz.gittins@humankindcharity.org.uk::443a08a6-d27f-44c0-a2c7-4ad147e3467a" providerId="AD" clId="Web-{D76C9EFE-1C6C-4E2F-B717-8C5381D595D2}" dt="2021-09-27T21:55:20.162" v="84" actId="20577"/>
          <ac:spMkLst>
            <pc:docMk/>
            <pc:sldMk cId="2733949517" sldId="505"/>
            <ac:spMk id="3" creationId="{3CB43EFC-C4C8-471F-8984-6DDA3829CAC4}"/>
          </ac:spMkLst>
        </pc:spChg>
        <pc:spChg chg="add mod">
          <ac:chgData name="Roz Gittins" userId="S::roz.gittins@humankindcharity.org.uk::443a08a6-d27f-44c0-a2c7-4ad147e3467a" providerId="AD" clId="Web-{D76C9EFE-1C6C-4E2F-B717-8C5381D595D2}" dt="2021-09-27T21:56:03.633" v="108" actId="20577"/>
          <ac:spMkLst>
            <pc:docMk/>
            <pc:sldMk cId="2733949517" sldId="505"/>
            <ac:spMk id="5" creationId="{7459AA3A-9903-463A-851F-8167478D98E8}"/>
          </ac:spMkLst>
        </pc:spChg>
        <pc:spChg chg="add del mod">
          <ac:chgData name="Roz Gittins" userId="S::roz.gittins@humankindcharity.org.uk::443a08a6-d27f-44c0-a2c7-4ad147e3467a" providerId="AD" clId="Web-{D76C9EFE-1C6C-4E2F-B717-8C5381D595D2}" dt="2021-09-27T21:56:11.946" v="110"/>
          <ac:spMkLst>
            <pc:docMk/>
            <pc:sldMk cId="2733949517" sldId="505"/>
            <ac:spMk id="7" creationId="{42062563-F586-4748-AB51-8768BC55BD62}"/>
          </ac:spMkLst>
        </pc:spChg>
        <pc:picChg chg="add del mod ord">
          <ac:chgData name="Roz Gittins" userId="S::roz.gittins@humankindcharity.org.uk::443a08a6-d27f-44c0-a2c7-4ad147e3467a" providerId="AD" clId="Web-{D76C9EFE-1C6C-4E2F-B717-8C5381D595D2}" dt="2021-09-27T21:56:04.383" v="109"/>
          <ac:picMkLst>
            <pc:docMk/>
            <pc:sldMk cId="2733949517" sldId="505"/>
            <ac:picMk id="4" creationId="{71CE1A10-F115-47B6-9A8B-3A998D0AB617}"/>
          </ac:picMkLst>
        </pc:picChg>
      </pc:sldChg>
    </pc:docChg>
  </pc:docChgLst>
  <pc:docChgLst>
    <pc:chgData name="Helen Deeson" userId="S::helen.deeson@humankindcharity.org.uk::57e6fc1c-e5e5-4349-9df0-0ea3e986b6b6" providerId="AD" clId="Web-{8C41080C-E367-EE34-B234-C4E66A315097}"/>
    <pc:docChg chg="addSld modSld">
      <pc:chgData name="Helen Deeson" userId="S::helen.deeson@humankindcharity.org.uk::57e6fc1c-e5e5-4349-9df0-0ea3e986b6b6" providerId="AD" clId="Web-{8C41080C-E367-EE34-B234-C4E66A315097}" dt="2021-08-24T14:01:00.134" v="575" actId="20577"/>
      <pc:docMkLst>
        <pc:docMk/>
      </pc:docMkLst>
      <pc:sldChg chg="modSp">
        <pc:chgData name="Helen Deeson" userId="S::helen.deeson@humankindcharity.org.uk::57e6fc1c-e5e5-4349-9df0-0ea3e986b6b6" providerId="AD" clId="Web-{8C41080C-E367-EE34-B234-C4E66A315097}" dt="2021-08-24T12:50:43.404" v="135" actId="20577"/>
        <pc:sldMkLst>
          <pc:docMk/>
          <pc:sldMk cId="2726242897" sldId="268"/>
        </pc:sldMkLst>
        <pc:spChg chg="mod">
          <ac:chgData name="Helen Deeson" userId="S::helen.deeson@humankindcharity.org.uk::57e6fc1c-e5e5-4349-9df0-0ea3e986b6b6" providerId="AD" clId="Web-{8C41080C-E367-EE34-B234-C4E66A315097}" dt="2021-08-24T12:50:43.404" v="135" actId="20577"/>
          <ac:spMkLst>
            <pc:docMk/>
            <pc:sldMk cId="2726242897" sldId="268"/>
            <ac:spMk id="2" creationId="{00000000-0000-0000-0000-000000000000}"/>
          </ac:spMkLst>
        </pc:spChg>
      </pc:sldChg>
      <pc:sldChg chg="addSp delSp modSp modNotes">
        <pc:chgData name="Helen Deeson" userId="S::helen.deeson@humankindcharity.org.uk::57e6fc1c-e5e5-4349-9df0-0ea3e986b6b6" providerId="AD" clId="Web-{8C41080C-E367-EE34-B234-C4E66A315097}" dt="2021-08-24T12:59:22.621" v="401"/>
        <pc:sldMkLst>
          <pc:docMk/>
          <pc:sldMk cId="3730439935" sldId="290"/>
        </pc:sldMkLst>
        <pc:spChg chg="add del mod">
          <ac:chgData name="Helen Deeson" userId="S::helen.deeson@humankindcharity.org.uk::57e6fc1c-e5e5-4349-9df0-0ea3e986b6b6" providerId="AD" clId="Web-{8C41080C-E367-EE34-B234-C4E66A315097}" dt="2021-08-24T12:57:40.634" v="364"/>
          <ac:spMkLst>
            <pc:docMk/>
            <pc:sldMk cId="3730439935" sldId="290"/>
            <ac:spMk id="4" creationId="{8F1CDBCB-AF2B-4C46-955A-9E5A413E01C6}"/>
          </ac:spMkLst>
        </pc:spChg>
      </pc:sldChg>
      <pc:sldChg chg="modSp modNotes">
        <pc:chgData name="Helen Deeson" userId="S::helen.deeson@humankindcharity.org.uk::57e6fc1c-e5e5-4349-9df0-0ea3e986b6b6" providerId="AD" clId="Web-{8C41080C-E367-EE34-B234-C4E66A315097}" dt="2021-08-24T13:52:35.838" v="460"/>
        <pc:sldMkLst>
          <pc:docMk/>
          <pc:sldMk cId="3819363608" sldId="471"/>
        </pc:sldMkLst>
        <pc:graphicFrameChg chg="mod modGraphic">
          <ac:chgData name="Helen Deeson" userId="S::helen.deeson@humankindcharity.org.uk::57e6fc1c-e5e5-4349-9df0-0ea3e986b6b6" providerId="AD" clId="Web-{8C41080C-E367-EE34-B234-C4E66A315097}" dt="2021-08-24T13:52:35.838" v="460"/>
          <ac:graphicFrameMkLst>
            <pc:docMk/>
            <pc:sldMk cId="3819363608" sldId="471"/>
            <ac:graphicFrameMk id="4" creationId="{2E9EED5A-6B64-1D4B-B389-931FA9A99BC3}"/>
          </ac:graphicFrameMkLst>
        </pc:graphicFrameChg>
      </pc:sldChg>
      <pc:sldChg chg="modNotes">
        <pc:chgData name="Helen Deeson" userId="S::helen.deeson@humankindcharity.org.uk::57e6fc1c-e5e5-4349-9df0-0ea3e986b6b6" providerId="AD" clId="Web-{8C41080C-E367-EE34-B234-C4E66A315097}" dt="2021-08-24T13:55:31.515" v="474"/>
        <pc:sldMkLst>
          <pc:docMk/>
          <pc:sldMk cId="4258397395" sldId="472"/>
        </pc:sldMkLst>
      </pc:sldChg>
      <pc:sldChg chg="modSp">
        <pc:chgData name="Helen Deeson" userId="S::helen.deeson@humankindcharity.org.uk::57e6fc1c-e5e5-4349-9df0-0ea3e986b6b6" providerId="AD" clId="Web-{8C41080C-E367-EE34-B234-C4E66A315097}" dt="2021-08-24T14:01:00.134" v="575" actId="20577"/>
        <pc:sldMkLst>
          <pc:docMk/>
          <pc:sldMk cId="3452175549" sldId="473"/>
        </pc:sldMkLst>
        <pc:graphicFrameChg chg="mod modGraphic">
          <ac:chgData name="Helen Deeson" userId="S::helen.deeson@humankindcharity.org.uk::57e6fc1c-e5e5-4349-9df0-0ea3e986b6b6" providerId="AD" clId="Web-{8C41080C-E367-EE34-B234-C4E66A315097}" dt="2021-08-24T14:01:00.134" v="575" actId="20577"/>
          <ac:graphicFrameMkLst>
            <pc:docMk/>
            <pc:sldMk cId="3452175549" sldId="473"/>
            <ac:graphicFrameMk id="4" creationId="{94ACE064-59E3-F741-B121-BAF6F13E24A8}"/>
          </ac:graphicFrameMkLst>
        </pc:graphicFrameChg>
      </pc:sldChg>
      <pc:sldChg chg="addSp delSp modSp modNotes">
        <pc:chgData name="Helen Deeson" userId="S::helen.deeson@humankindcharity.org.uk::57e6fc1c-e5e5-4349-9df0-0ea3e986b6b6" providerId="AD" clId="Web-{8C41080C-E367-EE34-B234-C4E66A315097}" dt="2021-08-24T13:53:05.073" v="461"/>
        <pc:sldMkLst>
          <pc:docMk/>
          <pc:sldMk cId="2564691832" sldId="487"/>
        </pc:sldMkLst>
        <pc:spChg chg="add del mod">
          <ac:chgData name="Helen Deeson" userId="S::helen.deeson@humankindcharity.org.uk::57e6fc1c-e5e5-4349-9df0-0ea3e986b6b6" providerId="AD" clId="Web-{8C41080C-E367-EE34-B234-C4E66A315097}" dt="2021-08-24T13:53:05.073" v="461"/>
          <ac:spMkLst>
            <pc:docMk/>
            <pc:sldMk cId="2564691832" sldId="487"/>
            <ac:spMk id="4" creationId="{D3E36B54-BFCF-4B34-A556-625853A684E6}"/>
          </ac:spMkLst>
        </pc:spChg>
      </pc:sldChg>
      <pc:sldChg chg="modSp new">
        <pc:chgData name="Helen Deeson" userId="S::helen.deeson@humankindcharity.org.uk::57e6fc1c-e5e5-4349-9df0-0ea3e986b6b6" providerId="AD" clId="Web-{8C41080C-E367-EE34-B234-C4E66A315097}" dt="2021-08-24T13:54:49.107" v="462" actId="20577"/>
        <pc:sldMkLst>
          <pc:docMk/>
          <pc:sldMk cId="1944101701" sldId="495"/>
        </pc:sldMkLst>
        <pc:spChg chg="mod">
          <ac:chgData name="Helen Deeson" userId="S::helen.deeson@humankindcharity.org.uk::57e6fc1c-e5e5-4349-9df0-0ea3e986b6b6" providerId="AD" clId="Web-{8C41080C-E367-EE34-B234-C4E66A315097}" dt="2021-08-24T13:54:49.107" v="462" actId="20577"/>
          <ac:spMkLst>
            <pc:docMk/>
            <pc:sldMk cId="1944101701" sldId="495"/>
            <ac:spMk id="2" creationId="{1B920227-D7E6-41E2-9DF3-6BCF26B93730}"/>
          </ac:spMkLst>
        </pc:spChg>
      </pc:sldChg>
      <pc:sldChg chg="modSp new mod modClrScheme chgLayout modNotes">
        <pc:chgData name="Helen Deeson" userId="S::helen.deeson@humankindcharity.org.uk::57e6fc1c-e5e5-4349-9df0-0ea3e986b6b6" providerId="AD" clId="Web-{8C41080C-E367-EE34-B234-C4E66A315097}" dt="2021-08-24T13:51:42.743" v="407"/>
        <pc:sldMkLst>
          <pc:docMk/>
          <pc:sldMk cId="1272227483" sldId="496"/>
        </pc:sldMkLst>
        <pc:spChg chg="mod ord">
          <ac:chgData name="Helen Deeson" userId="S::helen.deeson@humankindcharity.org.uk::57e6fc1c-e5e5-4349-9df0-0ea3e986b6b6" providerId="AD" clId="Web-{8C41080C-E367-EE34-B234-C4E66A315097}" dt="2021-08-24T12:57:26.228" v="360" actId="20577"/>
          <ac:spMkLst>
            <pc:docMk/>
            <pc:sldMk cId="1272227483" sldId="496"/>
            <ac:spMk id="2" creationId="{186FF5B7-A981-451D-9AB7-EF83C53C06A2}"/>
          </ac:spMkLst>
        </pc:spChg>
        <pc:spChg chg="mod ord">
          <ac:chgData name="Helen Deeson" userId="S::helen.deeson@humankindcharity.org.uk::57e6fc1c-e5e5-4349-9df0-0ea3e986b6b6" providerId="AD" clId="Web-{8C41080C-E367-EE34-B234-C4E66A315097}" dt="2021-08-24T12:57:10.696" v="354"/>
          <ac:spMkLst>
            <pc:docMk/>
            <pc:sldMk cId="1272227483" sldId="496"/>
            <ac:spMk id="3" creationId="{60AA0E1C-C1F7-45E6-A399-CACB678C2430}"/>
          </ac:spMkLst>
        </pc:spChg>
      </pc:sldChg>
    </pc:docChg>
  </pc:docChgLst>
  <pc:docChgLst>
    <pc:chgData name="Roz Gittins" userId="S::roz.gittins@humankindcharity.org.uk::443a08a6-d27f-44c0-a2c7-4ad147e3467a" providerId="AD" clId="Web-{2DC8F3AD-F636-4D44-A910-D684F2AD3B3D}"/>
    <pc:docChg chg="addSld modSld sldOrd">
      <pc:chgData name="Roz Gittins" userId="S::roz.gittins@humankindcharity.org.uk::443a08a6-d27f-44c0-a2c7-4ad147e3467a" providerId="AD" clId="Web-{2DC8F3AD-F636-4D44-A910-D684F2AD3B3D}" dt="2021-09-27T22:40:04.079" v="123" actId="20577"/>
      <pc:docMkLst>
        <pc:docMk/>
      </pc:docMkLst>
      <pc:sldChg chg="modSp">
        <pc:chgData name="Roz Gittins" userId="S::roz.gittins@humankindcharity.org.uk::443a08a6-d27f-44c0-a2c7-4ad147e3467a" providerId="AD" clId="Web-{2DC8F3AD-F636-4D44-A910-D684F2AD3B3D}" dt="2021-09-27T22:37:54.295" v="89" actId="1076"/>
        <pc:sldMkLst>
          <pc:docMk/>
          <pc:sldMk cId="0" sldId="263"/>
        </pc:sldMkLst>
        <pc:spChg chg="mod">
          <ac:chgData name="Roz Gittins" userId="S::roz.gittins@humankindcharity.org.uk::443a08a6-d27f-44c0-a2c7-4ad147e3467a" providerId="AD" clId="Web-{2DC8F3AD-F636-4D44-A910-D684F2AD3B3D}" dt="2021-09-27T22:37:54.295" v="89" actId="1076"/>
          <ac:spMkLst>
            <pc:docMk/>
            <pc:sldMk cId="0" sldId="263"/>
            <ac:spMk id="170" creationId="{00000000-0000-0000-0000-000000000000}"/>
          </ac:spMkLst>
        </pc:spChg>
      </pc:sldChg>
      <pc:sldChg chg="addSp modSp">
        <pc:chgData name="Roz Gittins" userId="S::roz.gittins@humankindcharity.org.uk::443a08a6-d27f-44c0-a2c7-4ad147e3467a" providerId="AD" clId="Web-{2DC8F3AD-F636-4D44-A910-D684F2AD3B3D}" dt="2021-09-27T22:21:15.028" v="16" actId="14100"/>
        <pc:sldMkLst>
          <pc:docMk/>
          <pc:sldMk cId="2107173678" sldId="503"/>
        </pc:sldMkLst>
        <pc:spChg chg="add mod">
          <ac:chgData name="Roz Gittins" userId="S::roz.gittins@humankindcharity.org.uk::443a08a6-d27f-44c0-a2c7-4ad147e3467a" providerId="AD" clId="Web-{2DC8F3AD-F636-4D44-A910-D684F2AD3B3D}" dt="2021-09-27T22:21:15.028" v="16" actId="14100"/>
          <ac:spMkLst>
            <pc:docMk/>
            <pc:sldMk cId="2107173678" sldId="503"/>
            <ac:spMk id="24" creationId="{6DB3F9D3-7384-4DD9-93F8-B9E5871B8D77}"/>
          </ac:spMkLst>
        </pc:spChg>
        <pc:cxnChg chg="add mod">
          <ac:chgData name="Roz Gittins" userId="S::roz.gittins@humankindcharity.org.uk::443a08a6-d27f-44c0-a2c7-4ad147e3467a" providerId="AD" clId="Web-{2DC8F3AD-F636-4D44-A910-D684F2AD3B3D}" dt="2021-09-27T22:20:40.839" v="4" actId="14100"/>
          <ac:cxnSpMkLst>
            <pc:docMk/>
            <pc:sldMk cId="2107173678" sldId="503"/>
            <ac:cxnSpMk id="22" creationId="{21D5D6C3-9ABA-46BF-BE6D-6A8BFB575C91}"/>
          </ac:cxnSpMkLst>
        </pc:cxnChg>
      </pc:sldChg>
      <pc:sldChg chg="modSp">
        <pc:chgData name="Roz Gittins" userId="S::roz.gittins@humankindcharity.org.uk::443a08a6-d27f-44c0-a2c7-4ad147e3467a" providerId="AD" clId="Web-{2DC8F3AD-F636-4D44-A910-D684F2AD3B3D}" dt="2021-09-27T22:36:29.168" v="75" actId="1076"/>
        <pc:sldMkLst>
          <pc:docMk/>
          <pc:sldMk cId="2733949517" sldId="505"/>
        </pc:sldMkLst>
        <pc:spChg chg="mod">
          <ac:chgData name="Roz Gittins" userId="S::roz.gittins@humankindcharity.org.uk::443a08a6-d27f-44c0-a2c7-4ad147e3467a" providerId="AD" clId="Web-{2DC8F3AD-F636-4D44-A910-D684F2AD3B3D}" dt="2021-09-27T22:36:18.949" v="73" actId="1076"/>
          <ac:spMkLst>
            <pc:docMk/>
            <pc:sldMk cId="2733949517" sldId="505"/>
            <ac:spMk id="3" creationId="{3CB43EFC-C4C8-471F-8984-6DDA3829CAC4}"/>
          </ac:spMkLst>
        </pc:spChg>
        <pc:spChg chg="mod">
          <ac:chgData name="Roz Gittins" userId="S::roz.gittins@humankindcharity.org.uk::443a08a6-d27f-44c0-a2c7-4ad147e3467a" providerId="AD" clId="Web-{2DC8F3AD-F636-4D44-A910-D684F2AD3B3D}" dt="2021-09-27T22:36:25.761" v="74" actId="1076"/>
          <ac:spMkLst>
            <pc:docMk/>
            <pc:sldMk cId="2733949517" sldId="505"/>
            <ac:spMk id="5" creationId="{7459AA3A-9903-463A-851F-8167478D98E8}"/>
          </ac:spMkLst>
        </pc:spChg>
        <pc:spChg chg="mod">
          <ac:chgData name="Roz Gittins" userId="S::roz.gittins@humankindcharity.org.uk::443a08a6-d27f-44c0-a2c7-4ad147e3467a" providerId="AD" clId="Web-{2DC8F3AD-F636-4D44-A910-D684F2AD3B3D}" dt="2021-09-27T22:36:29.168" v="75" actId="1076"/>
          <ac:spMkLst>
            <pc:docMk/>
            <pc:sldMk cId="2733949517" sldId="505"/>
            <ac:spMk id="9" creationId="{D848B39C-A1D5-4C61-A45F-F8C4F108CF41}"/>
          </ac:spMkLst>
        </pc:spChg>
      </pc:sldChg>
      <pc:sldChg chg="addSp modSp new ord">
        <pc:chgData name="Roz Gittins" userId="S::roz.gittins@humankindcharity.org.uk::443a08a6-d27f-44c0-a2c7-4ad147e3467a" providerId="AD" clId="Web-{2DC8F3AD-F636-4D44-A910-D684F2AD3B3D}" dt="2021-09-27T22:40:04.079" v="123" actId="20577"/>
        <pc:sldMkLst>
          <pc:docMk/>
          <pc:sldMk cId="2930887606" sldId="511"/>
        </pc:sldMkLst>
        <pc:spChg chg="mod">
          <ac:chgData name="Roz Gittins" userId="S::roz.gittins@humankindcharity.org.uk::443a08a6-d27f-44c0-a2c7-4ad147e3467a" providerId="AD" clId="Web-{2DC8F3AD-F636-4D44-A910-D684F2AD3B3D}" dt="2021-09-27T22:22:36.065" v="26" actId="1076"/>
          <ac:spMkLst>
            <pc:docMk/>
            <pc:sldMk cId="2930887606" sldId="511"/>
            <ac:spMk id="2" creationId="{C142B24F-9E44-4A7E-A010-F0CE865FD566}"/>
          </ac:spMkLst>
        </pc:spChg>
        <pc:spChg chg="add mod">
          <ac:chgData name="Roz Gittins" userId="S::roz.gittins@humankindcharity.org.uk::443a08a6-d27f-44c0-a2c7-4ad147e3467a" providerId="AD" clId="Web-{2DC8F3AD-F636-4D44-A910-D684F2AD3B3D}" dt="2021-09-27T22:38:28.764" v="90" actId="1076"/>
          <ac:spMkLst>
            <pc:docMk/>
            <pc:sldMk cId="2930887606" sldId="511"/>
            <ac:spMk id="3" creationId="{D46C13D8-2843-4E7E-8435-B9CFA703F2B7}"/>
          </ac:spMkLst>
        </pc:spChg>
        <pc:spChg chg="add mod">
          <ac:chgData name="Roz Gittins" userId="S::roz.gittins@humankindcharity.org.uk::443a08a6-d27f-44c0-a2c7-4ad147e3467a" providerId="AD" clId="Web-{2DC8F3AD-F636-4D44-A910-D684F2AD3B3D}" dt="2021-09-27T22:40:04.079" v="123" actId="20577"/>
          <ac:spMkLst>
            <pc:docMk/>
            <pc:sldMk cId="2930887606" sldId="511"/>
            <ac:spMk id="4" creationId="{69FAF1C8-B48D-4DFF-A6C6-2609D0996DEC}"/>
          </ac:spMkLst>
        </pc:spChg>
      </pc:sldChg>
    </pc:docChg>
  </pc:docChgLst>
  <pc:docChgLst>
    <pc:chgData name="Roz Gittins" userId="S::roz.gittins@humankindcharity.org.uk::443a08a6-d27f-44c0-a2c7-4ad147e3467a" providerId="AD" clId="Web-{1FF24F22-4A98-4B18-94FD-4BCFA3430EF0}"/>
    <pc:docChg chg="modSld">
      <pc:chgData name="Roz Gittins" userId="S::roz.gittins@humankindcharity.org.uk::443a08a6-d27f-44c0-a2c7-4ad147e3467a" providerId="AD" clId="Web-{1FF24F22-4A98-4B18-94FD-4BCFA3430EF0}" dt="2021-09-29T17:51:14.556" v="5"/>
      <pc:docMkLst>
        <pc:docMk/>
      </pc:docMkLst>
      <pc:sldChg chg="addSp modSp">
        <pc:chgData name="Roz Gittins" userId="S::roz.gittins@humankindcharity.org.uk::443a08a6-d27f-44c0-a2c7-4ad147e3467a" providerId="AD" clId="Web-{1FF24F22-4A98-4B18-94FD-4BCFA3430EF0}" dt="2021-09-29T17:51:14.556" v="5"/>
        <pc:sldMkLst>
          <pc:docMk/>
          <pc:sldMk cId="2930887606" sldId="511"/>
        </pc:sldMkLst>
        <pc:picChg chg="add mod modCrop">
          <ac:chgData name="Roz Gittins" userId="S::roz.gittins@humankindcharity.org.uk::443a08a6-d27f-44c0-a2c7-4ad147e3467a" providerId="AD" clId="Web-{1FF24F22-4A98-4B18-94FD-4BCFA3430EF0}" dt="2021-09-29T17:51:14.556" v="5"/>
          <ac:picMkLst>
            <pc:docMk/>
            <pc:sldMk cId="2930887606" sldId="511"/>
            <ac:picMk id="5" creationId="{62BB3018-FF70-44B9-87B1-370183464B5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2A6729-8283-4601-97BF-43E31B20129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9A51E228-D968-4AA6-991A-D6C2248DB8F0}">
      <dgm:prSet phldrT="[Text]"/>
      <dgm:spPr>
        <a:solidFill>
          <a:schemeClr val="bg2"/>
        </a:solidFill>
      </dgm:spPr>
      <dgm:t>
        <a:bodyPr/>
        <a:lstStyle/>
        <a:p>
          <a:pPr rtl="0"/>
          <a:r>
            <a:rPr lang="en-GB" b="0" dirty="0"/>
            <a:t>Any person who identifies as having a support need can access the service and will receive treatment</a:t>
          </a:r>
          <a:endParaRPr lang="en-GB" b="0" dirty="0">
            <a:latin typeface="Arial"/>
          </a:endParaRPr>
        </a:p>
      </dgm:t>
    </dgm:pt>
    <dgm:pt modelId="{0349EBB9-2C20-4621-85AC-3652E5A039B3}" type="parTrans" cxnId="{D723293E-F86E-4D43-817D-AFB0CCB55BD1}">
      <dgm:prSet/>
      <dgm:spPr/>
      <dgm:t>
        <a:bodyPr/>
        <a:lstStyle/>
        <a:p>
          <a:endParaRPr lang="en-GB"/>
        </a:p>
      </dgm:t>
    </dgm:pt>
    <dgm:pt modelId="{F7E30B77-04FA-4E7A-8856-F11A54A1355F}" type="sibTrans" cxnId="{D723293E-F86E-4D43-817D-AFB0CCB55BD1}">
      <dgm:prSet/>
      <dgm:spPr/>
      <dgm:t>
        <a:bodyPr/>
        <a:lstStyle/>
        <a:p>
          <a:endParaRPr lang="en-GB"/>
        </a:p>
      </dgm:t>
    </dgm:pt>
    <dgm:pt modelId="{49487ED5-AA50-400F-A63C-73D8E9B4B3A0}">
      <dgm:prSet phldrT="[Text]"/>
      <dgm:spPr>
        <a:solidFill>
          <a:schemeClr val="accent3"/>
        </a:solidFill>
      </dgm:spPr>
      <dgm:t>
        <a:bodyPr/>
        <a:lstStyle/>
        <a:p>
          <a:r>
            <a:rPr lang="en-GB" b="0"/>
            <a:t>The service adopts a no wrong door approach to access and the level of treatment delivered will be individualised to the persons needs</a:t>
          </a:r>
        </a:p>
      </dgm:t>
    </dgm:pt>
    <dgm:pt modelId="{3454C15B-BDEA-4E24-B96D-5536B9860F6D}" type="parTrans" cxnId="{58EC95B0-C647-42C6-A5FC-FE06E9BA82E9}">
      <dgm:prSet/>
      <dgm:spPr/>
      <dgm:t>
        <a:bodyPr/>
        <a:lstStyle/>
        <a:p>
          <a:endParaRPr lang="en-GB"/>
        </a:p>
      </dgm:t>
    </dgm:pt>
    <dgm:pt modelId="{18FACD05-CD8D-458B-B6E0-6B8ED25CAAA2}" type="sibTrans" cxnId="{58EC95B0-C647-42C6-A5FC-FE06E9BA82E9}">
      <dgm:prSet/>
      <dgm:spPr/>
      <dgm:t>
        <a:bodyPr/>
        <a:lstStyle/>
        <a:p>
          <a:endParaRPr lang="en-GB"/>
        </a:p>
      </dgm:t>
    </dgm:pt>
    <dgm:pt modelId="{49C46AC6-9681-4719-A8A4-B85110DAFF1E}">
      <dgm:prSet phldrT="[Text]"/>
      <dgm:spPr>
        <a:solidFill>
          <a:schemeClr val="accent5"/>
        </a:solidFill>
      </dgm:spPr>
      <dgm:t>
        <a:bodyPr/>
        <a:lstStyle/>
        <a:p>
          <a:r>
            <a:rPr lang="en-GB" b="0"/>
            <a:t>The full service is offered across the whole county</a:t>
          </a:r>
        </a:p>
      </dgm:t>
    </dgm:pt>
    <dgm:pt modelId="{50F74860-2677-4848-BF18-B80A509A3F34}" type="parTrans" cxnId="{06937388-D6F5-4477-9E04-736205C0D7C0}">
      <dgm:prSet/>
      <dgm:spPr/>
      <dgm:t>
        <a:bodyPr/>
        <a:lstStyle/>
        <a:p>
          <a:endParaRPr lang="en-GB"/>
        </a:p>
      </dgm:t>
    </dgm:pt>
    <dgm:pt modelId="{10499CFD-5F67-45B5-ADB4-1795022EEB10}" type="sibTrans" cxnId="{06937388-D6F5-4477-9E04-736205C0D7C0}">
      <dgm:prSet/>
      <dgm:spPr/>
      <dgm:t>
        <a:bodyPr/>
        <a:lstStyle/>
        <a:p>
          <a:endParaRPr lang="en-GB"/>
        </a:p>
      </dgm:t>
    </dgm:pt>
    <dgm:pt modelId="{86B6D433-E708-4FA9-9A6A-94621ED132C7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/>
            <a:t>Cumbria Recovery Steps is a fully integrated addictions service</a:t>
          </a:r>
        </a:p>
      </dgm:t>
    </dgm:pt>
    <dgm:pt modelId="{C46C2978-207A-4604-B5E6-F2905815FF44}" type="parTrans" cxnId="{981D22D1-37B8-442A-8C87-9BBB31D97787}">
      <dgm:prSet/>
      <dgm:spPr/>
      <dgm:t>
        <a:bodyPr/>
        <a:lstStyle/>
        <a:p>
          <a:endParaRPr lang="en-GB"/>
        </a:p>
      </dgm:t>
    </dgm:pt>
    <dgm:pt modelId="{A35FE8DE-27FF-4353-9522-6F2EADE3F1D3}" type="sibTrans" cxnId="{981D22D1-37B8-442A-8C87-9BBB31D97787}">
      <dgm:prSet/>
      <dgm:spPr/>
      <dgm:t>
        <a:bodyPr/>
        <a:lstStyle/>
        <a:p>
          <a:endParaRPr lang="en-GB"/>
        </a:p>
      </dgm:t>
    </dgm:pt>
    <dgm:pt modelId="{769B21B0-2079-4FE1-BA9B-2AA0354FE6CF}" type="pres">
      <dgm:prSet presAssocID="{8F2A6729-8283-4601-97BF-43E31B201299}" presName="linear" presStyleCnt="0">
        <dgm:presLayoutVars>
          <dgm:dir/>
          <dgm:animLvl val="lvl"/>
          <dgm:resizeHandles val="exact"/>
        </dgm:presLayoutVars>
      </dgm:prSet>
      <dgm:spPr/>
    </dgm:pt>
    <dgm:pt modelId="{DBBA60BF-35E5-41F2-A43C-B7E425D6F1AD}" type="pres">
      <dgm:prSet presAssocID="{86B6D433-E708-4FA9-9A6A-94621ED132C7}" presName="parentLin" presStyleCnt="0"/>
      <dgm:spPr/>
    </dgm:pt>
    <dgm:pt modelId="{9D37A3E7-99A0-4C56-91E5-E91FFAF0627D}" type="pres">
      <dgm:prSet presAssocID="{86B6D433-E708-4FA9-9A6A-94621ED132C7}" presName="parentLeftMargin" presStyleLbl="node1" presStyleIdx="0" presStyleCnt="4"/>
      <dgm:spPr/>
    </dgm:pt>
    <dgm:pt modelId="{41E831F3-494D-46E1-AA63-72B6218474BA}" type="pres">
      <dgm:prSet presAssocID="{86B6D433-E708-4FA9-9A6A-94621ED132C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037B81E-3A56-4AAE-A8A3-09F218F4D482}" type="pres">
      <dgm:prSet presAssocID="{86B6D433-E708-4FA9-9A6A-94621ED132C7}" presName="negativeSpace" presStyleCnt="0"/>
      <dgm:spPr/>
    </dgm:pt>
    <dgm:pt modelId="{6DBC18F1-EC40-4191-B292-64923D1A9E74}" type="pres">
      <dgm:prSet presAssocID="{86B6D433-E708-4FA9-9A6A-94621ED132C7}" presName="childText" presStyleLbl="conFgAcc1" presStyleIdx="0" presStyleCnt="4">
        <dgm:presLayoutVars>
          <dgm:bulletEnabled val="1"/>
        </dgm:presLayoutVars>
      </dgm:prSet>
      <dgm:spPr>
        <a:ln>
          <a:solidFill>
            <a:schemeClr val="accent1"/>
          </a:solidFill>
        </a:ln>
      </dgm:spPr>
    </dgm:pt>
    <dgm:pt modelId="{C5AE72B3-5B7C-4BA1-8A89-B754B1C9D637}" type="pres">
      <dgm:prSet presAssocID="{A35FE8DE-27FF-4353-9522-6F2EADE3F1D3}" presName="spaceBetweenRectangles" presStyleCnt="0"/>
      <dgm:spPr/>
    </dgm:pt>
    <dgm:pt modelId="{2226C5AA-5D3F-45DE-98FD-778DCDBDAE85}" type="pres">
      <dgm:prSet presAssocID="{9A51E228-D968-4AA6-991A-D6C2248DB8F0}" presName="parentLin" presStyleCnt="0"/>
      <dgm:spPr/>
    </dgm:pt>
    <dgm:pt modelId="{672AFDF1-A911-45AD-87CB-108B3E56260F}" type="pres">
      <dgm:prSet presAssocID="{9A51E228-D968-4AA6-991A-D6C2248DB8F0}" presName="parentLeftMargin" presStyleLbl="node1" presStyleIdx="0" presStyleCnt="4"/>
      <dgm:spPr/>
    </dgm:pt>
    <dgm:pt modelId="{A6B9353D-A325-42B7-A806-5A163B0F0BCD}" type="pres">
      <dgm:prSet presAssocID="{9A51E228-D968-4AA6-991A-D6C2248DB8F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BBBD2E3-9AE6-4345-A229-A36821EBCE23}" type="pres">
      <dgm:prSet presAssocID="{9A51E228-D968-4AA6-991A-D6C2248DB8F0}" presName="negativeSpace" presStyleCnt="0"/>
      <dgm:spPr/>
    </dgm:pt>
    <dgm:pt modelId="{E89B9432-FE85-465E-A285-35611FC50F55}" type="pres">
      <dgm:prSet presAssocID="{9A51E228-D968-4AA6-991A-D6C2248DB8F0}" presName="childText" presStyleLbl="conFgAcc1" presStyleIdx="1" presStyleCnt="4">
        <dgm:presLayoutVars>
          <dgm:bulletEnabled val="1"/>
        </dgm:presLayoutVars>
      </dgm:prSet>
      <dgm:spPr>
        <a:ln>
          <a:solidFill>
            <a:schemeClr val="bg2"/>
          </a:solidFill>
        </a:ln>
      </dgm:spPr>
    </dgm:pt>
    <dgm:pt modelId="{00E8DD02-950C-47BA-A300-A1A93129B2D9}" type="pres">
      <dgm:prSet presAssocID="{F7E30B77-04FA-4E7A-8856-F11A54A1355F}" presName="spaceBetweenRectangles" presStyleCnt="0"/>
      <dgm:spPr/>
    </dgm:pt>
    <dgm:pt modelId="{CDCC9A1C-0D0A-44A3-8333-DEE4574CCE7A}" type="pres">
      <dgm:prSet presAssocID="{49487ED5-AA50-400F-A63C-73D8E9B4B3A0}" presName="parentLin" presStyleCnt="0"/>
      <dgm:spPr/>
    </dgm:pt>
    <dgm:pt modelId="{F6BD2BD8-1FC5-4021-B287-77B17A0A30FE}" type="pres">
      <dgm:prSet presAssocID="{49487ED5-AA50-400F-A63C-73D8E9B4B3A0}" presName="parentLeftMargin" presStyleLbl="node1" presStyleIdx="1" presStyleCnt="4"/>
      <dgm:spPr/>
    </dgm:pt>
    <dgm:pt modelId="{604D2880-04A9-4472-9571-86365ABAFFDA}" type="pres">
      <dgm:prSet presAssocID="{49487ED5-AA50-400F-A63C-73D8E9B4B3A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D5AEAFE-56A0-4B62-8049-CDFE85803732}" type="pres">
      <dgm:prSet presAssocID="{49487ED5-AA50-400F-A63C-73D8E9B4B3A0}" presName="negativeSpace" presStyleCnt="0"/>
      <dgm:spPr/>
    </dgm:pt>
    <dgm:pt modelId="{2684C64E-747E-4D2B-B2B8-F8BE6341F50A}" type="pres">
      <dgm:prSet presAssocID="{49487ED5-AA50-400F-A63C-73D8E9B4B3A0}" presName="childText" presStyleLbl="conFgAcc1" presStyleIdx="2" presStyleCnt="4" custLinFactNeighborX="-815" custLinFactNeighborY="-6817">
        <dgm:presLayoutVars>
          <dgm:bulletEnabled val="1"/>
        </dgm:presLayoutVars>
      </dgm:prSet>
      <dgm:spPr>
        <a:ln>
          <a:solidFill>
            <a:schemeClr val="accent3"/>
          </a:solidFill>
        </a:ln>
      </dgm:spPr>
    </dgm:pt>
    <dgm:pt modelId="{3A8E45C1-3468-45AA-B455-AD589BCDDCDF}" type="pres">
      <dgm:prSet presAssocID="{18FACD05-CD8D-458B-B6E0-6B8ED25CAAA2}" presName="spaceBetweenRectangles" presStyleCnt="0"/>
      <dgm:spPr/>
    </dgm:pt>
    <dgm:pt modelId="{C9702F49-9A30-4A1E-9B33-537DFD67A31A}" type="pres">
      <dgm:prSet presAssocID="{49C46AC6-9681-4719-A8A4-B85110DAFF1E}" presName="parentLin" presStyleCnt="0"/>
      <dgm:spPr/>
    </dgm:pt>
    <dgm:pt modelId="{1877F924-996F-42F0-9C83-3DE8BA5C899D}" type="pres">
      <dgm:prSet presAssocID="{49C46AC6-9681-4719-A8A4-B85110DAFF1E}" presName="parentLeftMargin" presStyleLbl="node1" presStyleIdx="2" presStyleCnt="4"/>
      <dgm:spPr/>
    </dgm:pt>
    <dgm:pt modelId="{D1121B99-6647-4D8E-983C-39C7B7E0C3D1}" type="pres">
      <dgm:prSet presAssocID="{49C46AC6-9681-4719-A8A4-B85110DAFF1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2E8FC1E-952F-44C1-AC53-5505D543FB97}" type="pres">
      <dgm:prSet presAssocID="{49C46AC6-9681-4719-A8A4-B85110DAFF1E}" presName="negativeSpace" presStyleCnt="0"/>
      <dgm:spPr/>
    </dgm:pt>
    <dgm:pt modelId="{4BE2D5D3-9464-4352-B0C2-E1AAE33B7C0E}" type="pres">
      <dgm:prSet presAssocID="{49C46AC6-9681-4719-A8A4-B85110DAFF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6168525-1B84-4D33-9D3D-FED54F680928}" type="presOf" srcId="{49C46AC6-9681-4719-A8A4-B85110DAFF1E}" destId="{D1121B99-6647-4D8E-983C-39C7B7E0C3D1}" srcOrd="1" destOrd="0" presId="urn:microsoft.com/office/officeart/2005/8/layout/list1"/>
    <dgm:cxn modelId="{40AD8E25-EBAD-436F-A018-6CF823B80EEB}" type="presOf" srcId="{8F2A6729-8283-4601-97BF-43E31B201299}" destId="{769B21B0-2079-4FE1-BA9B-2AA0354FE6CF}" srcOrd="0" destOrd="0" presId="urn:microsoft.com/office/officeart/2005/8/layout/list1"/>
    <dgm:cxn modelId="{D723293E-F86E-4D43-817D-AFB0CCB55BD1}" srcId="{8F2A6729-8283-4601-97BF-43E31B201299}" destId="{9A51E228-D968-4AA6-991A-D6C2248DB8F0}" srcOrd="1" destOrd="0" parTransId="{0349EBB9-2C20-4621-85AC-3652E5A039B3}" sibTransId="{F7E30B77-04FA-4E7A-8856-F11A54A1355F}"/>
    <dgm:cxn modelId="{EC31C25B-42C2-48EB-A478-F76559F4AD1D}" type="presOf" srcId="{49487ED5-AA50-400F-A63C-73D8E9B4B3A0}" destId="{F6BD2BD8-1FC5-4021-B287-77B17A0A30FE}" srcOrd="0" destOrd="0" presId="urn:microsoft.com/office/officeart/2005/8/layout/list1"/>
    <dgm:cxn modelId="{7E741F72-534C-4B91-87F0-A5BDAAFA5511}" type="presOf" srcId="{86B6D433-E708-4FA9-9A6A-94621ED132C7}" destId="{9D37A3E7-99A0-4C56-91E5-E91FFAF0627D}" srcOrd="0" destOrd="0" presId="urn:microsoft.com/office/officeart/2005/8/layout/list1"/>
    <dgm:cxn modelId="{57FE9285-F78A-40A5-AF6E-9B6A39734C98}" type="presOf" srcId="{9A51E228-D968-4AA6-991A-D6C2248DB8F0}" destId="{A6B9353D-A325-42B7-A806-5A163B0F0BCD}" srcOrd="1" destOrd="0" presId="urn:microsoft.com/office/officeart/2005/8/layout/list1"/>
    <dgm:cxn modelId="{06937388-D6F5-4477-9E04-736205C0D7C0}" srcId="{8F2A6729-8283-4601-97BF-43E31B201299}" destId="{49C46AC6-9681-4719-A8A4-B85110DAFF1E}" srcOrd="3" destOrd="0" parTransId="{50F74860-2677-4848-BF18-B80A509A3F34}" sibTransId="{10499CFD-5F67-45B5-ADB4-1795022EEB10}"/>
    <dgm:cxn modelId="{9A633FAD-99BD-4BA4-817D-58975D2C9129}" type="presOf" srcId="{49487ED5-AA50-400F-A63C-73D8E9B4B3A0}" destId="{604D2880-04A9-4472-9571-86365ABAFFDA}" srcOrd="1" destOrd="0" presId="urn:microsoft.com/office/officeart/2005/8/layout/list1"/>
    <dgm:cxn modelId="{58EC95B0-C647-42C6-A5FC-FE06E9BA82E9}" srcId="{8F2A6729-8283-4601-97BF-43E31B201299}" destId="{49487ED5-AA50-400F-A63C-73D8E9B4B3A0}" srcOrd="2" destOrd="0" parTransId="{3454C15B-BDEA-4E24-B96D-5536B9860F6D}" sibTransId="{18FACD05-CD8D-458B-B6E0-6B8ED25CAAA2}"/>
    <dgm:cxn modelId="{818286CD-922B-4F4A-A42F-DC0306E8F30B}" type="presOf" srcId="{9A51E228-D968-4AA6-991A-D6C2248DB8F0}" destId="{672AFDF1-A911-45AD-87CB-108B3E56260F}" srcOrd="0" destOrd="0" presId="urn:microsoft.com/office/officeart/2005/8/layout/list1"/>
    <dgm:cxn modelId="{981D22D1-37B8-442A-8C87-9BBB31D97787}" srcId="{8F2A6729-8283-4601-97BF-43E31B201299}" destId="{86B6D433-E708-4FA9-9A6A-94621ED132C7}" srcOrd="0" destOrd="0" parTransId="{C46C2978-207A-4604-B5E6-F2905815FF44}" sibTransId="{A35FE8DE-27FF-4353-9522-6F2EADE3F1D3}"/>
    <dgm:cxn modelId="{C1EC5BD5-CC67-44B9-B245-0B397232BE8B}" type="presOf" srcId="{49C46AC6-9681-4719-A8A4-B85110DAFF1E}" destId="{1877F924-996F-42F0-9C83-3DE8BA5C899D}" srcOrd="0" destOrd="0" presId="urn:microsoft.com/office/officeart/2005/8/layout/list1"/>
    <dgm:cxn modelId="{7ED7FDDA-FD8D-428B-983B-FC0F0B0B4C0D}" type="presOf" srcId="{86B6D433-E708-4FA9-9A6A-94621ED132C7}" destId="{41E831F3-494D-46E1-AA63-72B6218474BA}" srcOrd="1" destOrd="0" presId="urn:microsoft.com/office/officeart/2005/8/layout/list1"/>
    <dgm:cxn modelId="{00B71099-5F99-4E08-80A2-050467B2626A}" type="presParOf" srcId="{769B21B0-2079-4FE1-BA9B-2AA0354FE6CF}" destId="{DBBA60BF-35E5-41F2-A43C-B7E425D6F1AD}" srcOrd="0" destOrd="0" presId="urn:microsoft.com/office/officeart/2005/8/layout/list1"/>
    <dgm:cxn modelId="{9C614112-899D-4BB0-8996-C012BDBFC116}" type="presParOf" srcId="{DBBA60BF-35E5-41F2-A43C-B7E425D6F1AD}" destId="{9D37A3E7-99A0-4C56-91E5-E91FFAF0627D}" srcOrd="0" destOrd="0" presId="urn:microsoft.com/office/officeart/2005/8/layout/list1"/>
    <dgm:cxn modelId="{8088A293-E674-4C70-8A05-FDF05EAC4A4B}" type="presParOf" srcId="{DBBA60BF-35E5-41F2-A43C-B7E425D6F1AD}" destId="{41E831F3-494D-46E1-AA63-72B6218474BA}" srcOrd="1" destOrd="0" presId="urn:microsoft.com/office/officeart/2005/8/layout/list1"/>
    <dgm:cxn modelId="{CE3183FD-805A-4DF9-85FE-B6102B2E4221}" type="presParOf" srcId="{769B21B0-2079-4FE1-BA9B-2AA0354FE6CF}" destId="{9037B81E-3A56-4AAE-A8A3-09F218F4D482}" srcOrd="1" destOrd="0" presId="urn:microsoft.com/office/officeart/2005/8/layout/list1"/>
    <dgm:cxn modelId="{71DF514C-9293-4B5D-8349-87F4C14908BB}" type="presParOf" srcId="{769B21B0-2079-4FE1-BA9B-2AA0354FE6CF}" destId="{6DBC18F1-EC40-4191-B292-64923D1A9E74}" srcOrd="2" destOrd="0" presId="urn:microsoft.com/office/officeart/2005/8/layout/list1"/>
    <dgm:cxn modelId="{20DDFB20-50F7-46FD-B778-F6C3C208F255}" type="presParOf" srcId="{769B21B0-2079-4FE1-BA9B-2AA0354FE6CF}" destId="{C5AE72B3-5B7C-4BA1-8A89-B754B1C9D637}" srcOrd="3" destOrd="0" presId="urn:microsoft.com/office/officeart/2005/8/layout/list1"/>
    <dgm:cxn modelId="{DC3496B0-A97E-4A8D-8798-1354394A19BD}" type="presParOf" srcId="{769B21B0-2079-4FE1-BA9B-2AA0354FE6CF}" destId="{2226C5AA-5D3F-45DE-98FD-778DCDBDAE85}" srcOrd="4" destOrd="0" presId="urn:microsoft.com/office/officeart/2005/8/layout/list1"/>
    <dgm:cxn modelId="{5182AE2B-9861-43FB-A050-8619D286F6A2}" type="presParOf" srcId="{2226C5AA-5D3F-45DE-98FD-778DCDBDAE85}" destId="{672AFDF1-A911-45AD-87CB-108B3E56260F}" srcOrd="0" destOrd="0" presId="urn:microsoft.com/office/officeart/2005/8/layout/list1"/>
    <dgm:cxn modelId="{88827A63-638B-46AD-9742-9ABABC3D1812}" type="presParOf" srcId="{2226C5AA-5D3F-45DE-98FD-778DCDBDAE85}" destId="{A6B9353D-A325-42B7-A806-5A163B0F0BCD}" srcOrd="1" destOrd="0" presId="urn:microsoft.com/office/officeart/2005/8/layout/list1"/>
    <dgm:cxn modelId="{185A6715-2641-4E45-B4ED-9A7C7D216B82}" type="presParOf" srcId="{769B21B0-2079-4FE1-BA9B-2AA0354FE6CF}" destId="{2BBBD2E3-9AE6-4345-A229-A36821EBCE23}" srcOrd="5" destOrd="0" presId="urn:microsoft.com/office/officeart/2005/8/layout/list1"/>
    <dgm:cxn modelId="{F07D83D5-F6B0-4C02-80CC-62E06CA05E84}" type="presParOf" srcId="{769B21B0-2079-4FE1-BA9B-2AA0354FE6CF}" destId="{E89B9432-FE85-465E-A285-35611FC50F55}" srcOrd="6" destOrd="0" presId="urn:microsoft.com/office/officeart/2005/8/layout/list1"/>
    <dgm:cxn modelId="{582523D2-F76D-4558-AEEE-9B26C6DFCA0C}" type="presParOf" srcId="{769B21B0-2079-4FE1-BA9B-2AA0354FE6CF}" destId="{00E8DD02-950C-47BA-A300-A1A93129B2D9}" srcOrd="7" destOrd="0" presId="urn:microsoft.com/office/officeart/2005/8/layout/list1"/>
    <dgm:cxn modelId="{17A4BA1F-E085-494E-A7D9-95A2C0AB169F}" type="presParOf" srcId="{769B21B0-2079-4FE1-BA9B-2AA0354FE6CF}" destId="{CDCC9A1C-0D0A-44A3-8333-DEE4574CCE7A}" srcOrd="8" destOrd="0" presId="urn:microsoft.com/office/officeart/2005/8/layout/list1"/>
    <dgm:cxn modelId="{14127692-E210-4789-82CE-2A3EBFFEEC07}" type="presParOf" srcId="{CDCC9A1C-0D0A-44A3-8333-DEE4574CCE7A}" destId="{F6BD2BD8-1FC5-4021-B287-77B17A0A30FE}" srcOrd="0" destOrd="0" presId="urn:microsoft.com/office/officeart/2005/8/layout/list1"/>
    <dgm:cxn modelId="{44920916-CC12-40A9-9AAF-E3EE0362CFA2}" type="presParOf" srcId="{CDCC9A1C-0D0A-44A3-8333-DEE4574CCE7A}" destId="{604D2880-04A9-4472-9571-86365ABAFFDA}" srcOrd="1" destOrd="0" presId="urn:microsoft.com/office/officeart/2005/8/layout/list1"/>
    <dgm:cxn modelId="{9E432579-ABF0-45E2-9ED3-E70F34A86A40}" type="presParOf" srcId="{769B21B0-2079-4FE1-BA9B-2AA0354FE6CF}" destId="{0D5AEAFE-56A0-4B62-8049-CDFE85803732}" srcOrd="9" destOrd="0" presId="urn:microsoft.com/office/officeart/2005/8/layout/list1"/>
    <dgm:cxn modelId="{6C8CC775-A353-4952-A2E1-DB2791AE24E5}" type="presParOf" srcId="{769B21B0-2079-4FE1-BA9B-2AA0354FE6CF}" destId="{2684C64E-747E-4D2B-B2B8-F8BE6341F50A}" srcOrd="10" destOrd="0" presId="urn:microsoft.com/office/officeart/2005/8/layout/list1"/>
    <dgm:cxn modelId="{C58D850C-F095-49E7-8471-6160FE02F591}" type="presParOf" srcId="{769B21B0-2079-4FE1-BA9B-2AA0354FE6CF}" destId="{3A8E45C1-3468-45AA-B455-AD589BCDDCDF}" srcOrd="11" destOrd="0" presId="urn:microsoft.com/office/officeart/2005/8/layout/list1"/>
    <dgm:cxn modelId="{5154B03F-EA79-4934-A2C6-1BC62A2CD7B5}" type="presParOf" srcId="{769B21B0-2079-4FE1-BA9B-2AA0354FE6CF}" destId="{C9702F49-9A30-4A1E-9B33-537DFD67A31A}" srcOrd="12" destOrd="0" presId="urn:microsoft.com/office/officeart/2005/8/layout/list1"/>
    <dgm:cxn modelId="{A145403A-DAB5-4CE4-910E-3CF135D9AA9A}" type="presParOf" srcId="{C9702F49-9A30-4A1E-9B33-537DFD67A31A}" destId="{1877F924-996F-42F0-9C83-3DE8BA5C899D}" srcOrd="0" destOrd="0" presId="urn:microsoft.com/office/officeart/2005/8/layout/list1"/>
    <dgm:cxn modelId="{FFBDAC20-3112-40F9-8016-EC62944E665B}" type="presParOf" srcId="{C9702F49-9A30-4A1E-9B33-537DFD67A31A}" destId="{D1121B99-6647-4D8E-983C-39C7B7E0C3D1}" srcOrd="1" destOrd="0" presId="urn:microsoft.com/office/officeart/2005/8/layout/list1"/>
    <dgm:cxn modelId="{7C905600-0593-458B-8F4F-3B71ACE9BDA3}" type="presParOf" srcId="{769B21B0-2079-4FE1-BA9B-2AA0354FE6CF}" destId="{72E8FC1E-952F-44C1-AC53-5505D543FB97}" srcOrd="13" destOrd="0" presId="urn:microsoft.com/office/officeart/2005/8/layout/list1"/>
    <dgm:cxn modelId="{F05E9350-A4CE-4C5D-BED4-A688A813D2E2}" type="presParOf" srcId="{769B21B0-2079-4FE1-BA9B-2AA0354FE6CF}" destId="{4BE2D5D3-9464-4352-B0C2-E1AAE33B7C0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FFA4A1-3A0E-FF45-9FEB-7024BFDD345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5A2F153-383E-4442-BB66-16D636F1481E}">
      <dgm:prSet/>
      <dgm:spPr/>
      <dgm:t>
        <a:bodyPr/>
        <a:lstStyle/>
        <a:p>
          <a:r>
            <a:rPr lang="en-GB"/>
            <a:t>HOPE </a:t>
          </a:r>
        </a:p>
      </dgm:t>
    </dgm:pt>
    <dgm:pt modelId="{99B0234F-45BB-D049-BFB0-BA45B969686B}" type="parTrans" cxnId="{BE645497-9136-514B-AB71-D34BAC9A4854}">
      <dgm:prSet/>
      <dgm:spPr/>
      <dgm:t>
        <a:bodyPr/>
        <a:lstStyle/>
        <a:p>
          <a:endParaRPr lang="en-GB"/>
        </a:p>
      </dgm:t>
    </dgm:pt>
    <dgm:pt modelId="{67427FFE-1D63-FB42-AA13-BB3D214C0F00}" type="sibTrans" cxnId="{BE645497-9136-514B-AB71-D34BAC9A4854}">
      <dgm:prSet/>
      <dgm:spPr/>
      <dgm:t>
        <a:bodyPr/>
        <a:lstStyle/>
        <a:p>
          <a:endParaRPr lang="en-GB"/>
        </a:p>
      </dgm:t>
    </dgm:pt>
    <dgm:pt modelId="{C43349E7-979A-C043-83A9-6E1AFDDF07C4}">
      <dgm:prSet/>
      <dgm:spPr/>
      <dgm:t>
        <a:bodyPr/>
        <a:lstStyle/>
        <a:p>
          <a:r>
            <a:rPr lang="en-GB"/>
            <a:t>Health Prevention, Education, IAG, BI/EBI and Hospital Liaison</a:t>
          </a:r>
        </a:p>
      </dgm:t>
    </dgm:pt>
    <dgm:pt modelId="{597A4AB4-7554-BF45-8274-C158AA778272}" type="parTrans" cxnId="{D40D94E0-EE0E-2647-8AAB-29407E723286}">
      <dgm:prSet/>
      <dgm:spPr/>
      <dgm:t>
        <a:bodyPr/>
        <a:lstStyle/>
        <a:p>
          <a:endParaRPr lang="en-GB"/>
        </a:p>
      </dgm:t>
    </dgm:pt>
    <dgm:pt modelId="{D003BF4F-AE44-DF44-8C93-97C6793D9B4B}" type="sibTrans" cxnId="{D40D94E0-EE0E-2647-8AAB-29407E723286}">
      <dgm:prSet/>
      <dgm:spPr/>
      <dgm:t>
        <a:bodyPr/>
        <a:lstStyle/>
        <a:p>
          <a:endParaRPr lang="en-GB"/>
        </a:p>
      </dgm:t>
    </dgm:pt>
    <dgm:pt modelId="{936A8B35-64DD-E04F-9FE2-EE026B3CFE6E}">
      <dgm:prSet/>
      <dgm:spPr>
        <a:solidFill>
          <a:schemeClr val="accent1"/>
        </a:solidFill>
      </dgm:spPr>
      <dgm:t>
        <a:bodyPr/>
        <a:lstStyle/>
        <a:p>
          <a:r>
            <a:rPr lang="en-GB"/>
            <a:t>Assessment and Care Planning </a:t>
          </a:r>
        </a:p>
      </dgm:t>
    </dgm:pt>
    <dgm:pt modelId="{DF0E3AB0-CD10-7F49-B11B-C5CF282875FA}" type="parTrans" cxnId="{683426F3-605F-A74E-99F9-0699945D594B}">
      <dgm:prSet/>
      <dgm:spPr/>
      <dgm:t>
        <a:bodyPr/>
        <a:lstStyle/>
        <a:p>
          <a:endParaRPr lang="en-GB"/>
        </a:p>
      </dgm:t>
    </dgm:pt>
    <dgm:pt modelId="{9C4585E9-ACB4-3F41-97BB-630696FACED1}" type="sibTrans" cxnId="{683426F3-605F-A74E-99F9-0699945D594B}">
      <dgm:prSet/>
      <dgm:spPr/>
      <dgm:t>
        <a:bodyPr/>
        <a:lstStyle/>
        <a:p>
          <a:endParaRPr lang="en-GB"/>
        </a:p>
      </dgm:t>
    </dgm:pt>
    <dgm:pt modelId="{BD0F2376-B675-2E40-8526-31C52C1254B0}">
      <dgm:prSet/>
      <dgm:spPr>
        <a:ln>
          <a:solidFill>
            <a:schemeClr val="accent1"/>
          </a:solidFill>
        </a:ln>
      </dgm:spPr>
      <dgm:t>
        <a:bodyPr/>
        <a:lstStyle/>
        <a:p>
          <a:r>
            <a:rPr lang="en-GB"/>
            <a:t>Comprehensive multi agency assessment, asset based, trauma aware, accessible services</a:t>
          </a:r>
        </a:p>
      </dgm:t>
    </dgm:pt>
    <dgm:pt modelId="{E1761AD9-384D-A94E-B902-7E37F2018BA5}" type="parTrans" cxnId="{4F9165D5-50FE-6D4A-B5B8-B1824286138A}">
      <dgm:prSet/>
      <dgm:spPr/>
      <dgm:t>
        <a:bodyPr/>
        <a:lstStyle/>
        <a:p>
          <a:endParaRPr lang="en-GB"/>
        </a:p>
      </dgm:t>
    </dgm:pt>
    <dgm:pt modelId="{A9E0E7C9-C910-2E47-891B-A2133FE47C50}" type="sibTrans" cxnId="{4F9165D5-50FE-6D4A-B5B8-B1824286138A}">
      <dgm:prSet/>
      <dgm:spPr/>
      <dgm:t>
        <a:bodyPr/>
        <a:lstStyle/>
        <a:p>
          <a:endParaRPr lang="en-GB"/>
        </a:p>
      </dgm:t>
    </dgm:pt>
    <dgm:pt modelId="{E0205AC1-66A5-AE44-9B86-61C51D613B0F}">
      <dgm:prSet/>
      <dgm:spPr>
        <a:solidFill>
          <a:schemeClr val="accent3"/>
        </a:solidFill>
      </dgm:spPr>
      <dgm:t>
        <a:bodyPr/>
        <a:lstStyle/>
        <a:p>
          <a:r>
            <a:rPr lang="en-GB"/>
            <a:t>Recovery Coordination and Case Management  </a:t>
          </a:r>
        </a:p>
      </dgm:t>
    </dgm:pt>
    <dgm:pt modelId="{E5B01D41-A8A7-8F4F-A8E3-F6771830E992}" type="parTrans" cxnId="{F42808D1-F7B0-C842-AB56-042BB1D63978}">
      <dgm:prSet/>
      <dgm:spPr/>
      <dgm:t>
        <a:bodyPr/>
        <a:lstStyle/>
        <a:p>
          <a:endParaRPr lang="en-GB"/>
        </a:p>
      </dgm:t>
    </dgm:pt>
    <dgm:pt modelId="{DE3B96C6-3401-1349-9E00-D29E33BC03A7}" type="sibTrans" cxnId="{F42808D1-F7B0-C842-AB56-042BB1D63978}">
      <dgm:prSet/>
      <dgm:spPr/>
      <dgm:t>
        <a:bodyPr/>
        <a:lstStyle/>
        <a:p>
          <a:endParaRPr lang="en-GB"/>
        </a:p>
      </dgm:t>
    </dgm:pt>
    <dgm:pt modelId="{9BAB3E4B-9C48-A74C-B237-DF7B0B16CF05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GB"/>
            <a:t>PSIs, substance specific pathways, aftercare, radical help, holistic support, Family/Community at the heart of recovery, Counsellors</a:t>
          </a:r>
        </a:p>
      </dgm:t>
    </dgm:pt>
    <dgm:pt modelId="{C8E486A1-CFA8-1348-82E8-643821C5E5B6}" type="parTrans" cxnId="{A899FF41-9B39-6240-8B0D-95460C6CD93C}">
      <dgm:prSet/>
      <dgm:spPr/>
      <dgm:t>
        <a:bodyPr/>
        <a:lstStyle/>
        <a:p>
          <a:endParaRPr lang="en-GB"/>
        </a:p>
      </dgm:t>
    </dgm:pt>
    <dgm:pt modelId="{D6E5D49B-8DA5-E04E-8F3B-D381AC89CE78}" type="sibTrans" cxnId="{A899FF41-9B39-6240-8B0D-95460C6CD93C}">
      <dgm:prSet/>
      <dgm:spPr/>
      <dgm:t>
        <a:bodyPr/>
        <a:lstStyle/>
        <a:p>
          <a:endParaRPr lang="en-GB"/>
        </a:p>
      </dgm:t>
    </dgm:pt>
    <dgm:pt modelId="{09E44177-76EB-A94D-B8B2-9E06B2DEFC8A}">
      <dgm:prSet/>
      <dgm:spPr/>
      <dgm:t>
        <a:bodyPr/>
        <a:lstStyle/>
        <a:p>
          <a:r>
            <a:rPr lang="en-GB"/>
            <a:t>Peer Support</a:t>
          </a:r>
        </a:p>
      </dgm:t>
    </dgm:pt>
    <dgm:pt modelId="{CF6E8E47-9A96-7547-AA32-3CB5ACCDA673}" type="parTrans" cxnId="{40C963C0-C117-5943-91F7-BC133B0CEE8D}">
      <dgm:prSet/>
      <dgm:spPr/>
      <dgm:t>
        <a:bodyPr/>
        <a:lstStyle/>
        <a:p>
          <a:endParaRPr lang="en-GB"/>
        </a:p>
      </dgm:t>
    </dgm:pt>
    <dgm:pt modelId="{68488120-C6D1-D142-8F6F-EC6F2A08F2E2}" type="sibTrans" cxnId="{40C963C0-C117-5943-91F7-BC133B0CEE8D}">
      <dgm:prSet/>
      <dgm:spPr/>
      <dgm:t>
        <a:bodyPr/>
        <a:lstStyle/>
        <a:p>
          <a:endParaRPr lang="en-GB"/>
        </a:p>
      </dgm:t>
    </dgm:pt>
    <dgm:pt modelId="{093A9442-A66B-5D46-9347-C034434FB5BA}">
      <dgm:prSet/>
      <dgm:spPr/>
      <dgm:t>
        <a:bodyPr/>
        <a:lstStyle/>
        <a:p>
          <a:r>
            <a:rPr lang="en-GB"/>
            <a:t>Visible lived experience recovery, peer mentoring, community based recovery/quasi rehab</a:t>
          </a:r>
        </a:p>
      </dgm:t>
    </dgm:pt>
    <dgm:pt modelId="{8C5270CE-E241-6F4C-BEA0-B5316186A6BE}" type="parTrans" cxnId="{E4903563-E699-C24F-8180-567A274446FF}">
      <dgm:prSet/>
      <dgm:spPr/>
      <dgm:t>
        <a:bodyPr/>
        <a:lstStyle/>
        <a:p>
          <a:endParaRPr lang="en-GB"/>
        </a:p>
      </dgm:t>
    </dgm:pt>
    <dgm:pt modelId="{862F3CEB-0DA7-C945-A19F-840E3D586C2E}" type="sibTrans" cxnId="{E4903563-E699-C24F-8180-567A274446FF}">
      <dgm:prSet/>
      <dgm:spPr/>
      <dgm:t>
        <a:bodyPr/>
        <a:lstStyle/>
        <a:p>
          <a:endParaRPr lang="en-GB"/>
        </a:p>
      </dgm:t>
    </dgm:pt>
    <dgm:pt modelId="{5344A3C5-5891-8E4D-A86E-9FC695D8FA1B}" type="pres">
      <dgm:prSet presAssocID="{7FFFA4A1-3A0E-FF45-9FEB-7024BFDD3456}" presName="linear" presStyleCnt="0">
        <dgm:presLayoutVars>
          <dgm:dir/>
          <dgm:animLvl val="lvl"/>
          <dgm:resizeHandles val="exact"/>
        </dgm:presLayoutVars>
      </dgm:prSet>
      <dgm:spPr/>
    </dgm:pt>
    <dgm:pt modelId="{F3AE7775-67A6-F446-B82C-F55A24186B68}" type="pres">
      <dgm:prSet presAssocID="{B5A2F153-383E-4442-BB66-16D636F1481E}" presName="parentLin" presStyleCnt="0"/>
      <dgm:spPr/>
    </dgm:pt>
    <dgm:pt modelId="{57A8B341-BEFB-4549-9EA0-A254A7107DA4}" type="pres">
      <dgm:prSet presAssocID="{B5A2F153-383E-4442-BB66-16D636F1481E}" presName="parentLeftMargin" presStyleLbl="node1" presStyleIdx="0" presStyleCnt="4"/>
      <dgm:spPr/>
    </dgm:pt>
    <dgm:pt modelId="{1F82D991-2A35-4748-8796-B52F67FB0702}" type="pres">
      <dgm:prSet presAssocID="{B5A2F153-383E-4442-BB66-16D636F148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8DEB3E-E5A8-1646-9B2D-CA57083D8622}" type="pres">
      <dgm:prSet presAssocID="{B5A2F153-383E-4442-BB66-16D636F1481E}" presName="negativeSpace" presStyleCnt="0"/>
      <dgm:spPr/>
    </dgm:pt>
    <dgm:pt modelId="{0CD1D49E-1657-BC49-A039-33A2373B12D1}" type="pres">
      <dgm:prSet presAssocID="{B5A2F153-383E-4442-BB66-16D636F1481E}" presName="childText" presStyleLbl="conFgAcc1" presStyleIdx="0" presStyleCnt="4">
        <dgm:presLayoutVars>
          <dgm:bulletEnabled val="1"/>
        </dgm:presLayoutVars>
      </dgm:prSet>
      <dgm:spPr/>
    </dgm:pt>
    <dgm:pt modelId="{A1CFD2B4-1CA1-A546-B64A-456EBB12FDBE}" type="pres">
      <dgm:prSet presAssocID="{67427FFE-1D63-FB42-AA13-BB3D214C0F00}" presName="spaceBetweenRectangles" presStyleCnt="0"/>
      <dgm:spPr/>
    </dgm:pt>
    <dgm:pt modelId="{50DBF30C-9D9F-1147-A494-CA6B110D3817}" type="pres">
      <dgm:prSet presAssocID="{936A8B35-64DD-E04F-9FE2-EE026B3CFE6E}" presName="parentLin" presStyleCnt="0"/>
      <dgm:spPr/>
    </dgm:pt>
    <dgm:pt modelId="{98AB8A01-0642-CD45-967F-324D16724708}" type="pres">
      <dgm:prSet presAssocID="{936A8B35-64DD-E04F-9FE2-EE026B3CFE6E}" presName="parentLeftMargin" presStyleLbl="node1" presStyleIdx="0" presStyleCnt="4"/>
      <dgm:spPr/>
    </dgm:pt>
    <dgm:pt modelId="{6D03706B-A9C0-3442-8E80-C880315CB9A5}" type="pres">
      <dgm:prSet presAssocID="{936A8B35-64DD-E04F-9FE2-EE026B3CFE6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5580494-E12B-4C4F-A54E-087E2D665DAF}" type="pres">
      <dgm:prSet presAssocID="{936A8B35-64DD-E04F-9FE2-EE026B3CFE6E}" presName="negativeSpace" presStyleCnt="0"/>
      <dgm:spPr/>
    </dgm:pt>
    <dgm:pt modelId="{33EC0314-E8AF-154E-B251-0FFBF952DAE0}" type="pres">
      <dgm:prSet presAssocID="{936A8B35-64DD-E04F-9FE2-EE026B3CFE6E}" presName="childText" presStyleLbl="conFgAcc1" presStyleIdx="1" presStyleCnt="4">
        <dgm:presLayoutVars>
          <dgm:bulletEnabled val="1"/>
        </dgm:presLayoutVars>
      </dgm:prSet>
      <dgm:spPr/>
    </dgm:pt>
    <dgm:pt modelId="{8AA8AFFE-C776-ED41-9432-25EB24B6D696}" type="pres">
      <dgm:prSet presAssocID="{9C4585E9-ACB4-3F41-97BB-630696FACED1}" presName="spaceBetweenRectangles" presStyleCnt="0"/>
      <dgm:spPr/>
    </dgm:pt>
    <dgm:pt modelId="{8A501DF7-F81B-9E4D-B6EF-9ED63B72B0D6}" type="pres">
      <dgm:prSet presAssocID="{E0205AC1-66A5-AE44-9B86-61C51D613B0F}" presName="parentLin" presStyleCnt="0"/>
      <dgm:spPr/>
    </dgm:pt>
    <dgm:pt modelId="{037901AD-2B88-3A42-9070-E85226D9B9C0}" type="pres">
      <dgm:prSet presAssocID="{E0205AC1-66A5-AE44-9B86-61C51D613B0F}" presName="parentLeftMargin" presStyleLbl="node1" presStyleIdx="1" presStyleCnt="4"/>
      <dgm:spPr/>
    </dgm:pt>
    <dgm:pt modelId="{0BB26675-1464-D94B-8077-9AEB044EADA2}" type="pres">
      <dgm:prSet presAssocID="{E0205AC1-66A5-AE44-9B86-61C51D613B0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B99B45C-D8CF-4B44-880C-C43E066EAC0D}" type="pres">
      <dgm:prSet presAssocID="{E0205AC1-66A5-AE44-9B86-61C51D613B0F}" presName="negativeSpace" presStyleCnt="0"/>
      <dgm:spPr/>
    </dgm:pt>
    <dgm:pt modelId="{9621E145-244F-564B-A27F-7503B540E9F1}" type="pres">
      <dgm:prSet presAssocID="{E0205AC1-66A5-AE44-9B86-61C51D613B0F}" presName="childText" presStyleLbl="conFgAcc1" presStyleIdx="2" presStyleCnt="4">
        <dgm:presLayoutVars>
          <dgm:bulletEnabled val="1"/>
        </dgm:presLayoutVars>
      </dgm:prSet>
      <dgm:spPr/>
    </dgm:pt>
    <dgm:pt modelId="{8470DEEB-8AB8-4944-A26B-74B3C1309106}" type="pres">
      <dgm:prSet presAssocID="{DE3B96C6-3401-1349-9E00-D29E33BC03A7}" presName="spaceBetweenRectangles" presStyleCnt="0"/>
      <dgm:spPr/>
    </dgm:pt>
    <dgm:pt modelId="{30506B96-B25E-AB45-BDF2-D98B371DE114}" type="pres">
      <dgm:prSet presAssocID="{09E44177-76EB-A94D-B8B2-9E06B2DEFC8A}" presName="parentLin" presStyleCnt="0"/>
      <dgm:spPr/>
    </dgm:pt>
    <dgm:pt modelId="{8E332E6E-70AE-1F48-B9F1-78145D317FD5}" type="pres">
      <dgm:prSet presAssocID="{09E44177-76EB-A94D-B8B2-9E06B2DEFC8A}" presName="parentLeftMargin" presStyleLbl="node1" presStyleIdx="2" presStyleCnt="4"/>
      <dgm:spPr/>
    </dgm:pt>
    <dgm:pt modelId="{A7F71BF0-2407-EE40-9C55-A7A8FF83E0F4}" type="pres">
      <dgm:prSet presAssocID="{09E44177-76EB-A94D-B8B2-9E06B2DEFC8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B8639EB-1A9E-1543-9434-599CC4A645B2}" type="pres">
      <dgm:prSet presAssocID="{09E44177-76EB-A94D-B8B2-9E06B2DEFC8A}" presName="negativeSpace" presStyleCnt="0"/>
      <dgm:spPr/>
    </dgm:pt>
    <dgm:pt modelId="{51A05B4E-2056-0845-82E1-46C5D7995ABA}" type="pres">
      <dgm:prSet presAssocID="{09E44177-76EB-A94D-B8B2-9E06B2DEFC8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587CA0E-FE11-B74E-AEE0-5BB87A116ED8}" type="presOf" srcId="{B5A2F153-383E-4442-BB66-16D636F1481E}" destId="{1F82D991-2A35-4748-8796-B52F67FB0702}" srcOrd="1" destOrd="0" presId="urn:microsoft.com/office/officeart/2005/8/layout/list1"/>
    <dgm:cxn modelId="{9DBF5B1D-2579-5D46-8562-81590D51B1B4}" type="presOf" srcId="{09E44177-76EB-A94D-B8B2-9E06B2DEFC8A}" destId="{A7F71BF0-2407-EE40-9C55-A7A8FF83E0F4}" srcOrd="1" destOrd="0" presId="urn:microsoft.com/office/officeart/2005/8/layout/list1"/>
    <dgm:cxn modelId="{CE44D520-3991-0B49-8472-FAEDDB305AC3}" type="presOf" srcId="{093A9442-A66B-5D46-9347-C034434FB5BA}" destId="{51A05B4E-2056-0845-82E1-46C5D7995ABA}" srcOrd="0" destOrd="0" presId="urn:microsoft.com/office/officeart/2005/8/layout/list1"/>
    <dgm:cxn modelId="{F8CBD620-CD04-2746-ADCE-7597E1FB13AA}" type="presOf" srcId="{936A8B35-64DD-E04F-9FE2-EE026B3CFE6E}" destId="{98AB8A01-0642-CD45-967F-324D16724708}" srcOrd="0" destOrd="0" presId="urn:microsoft.com/office/officeart/2005/8/layout/list1"/>
    <dgm:cxn modelId="{A899FF41-9B39-6240-8B0D-95460C6CD93C}" srcId="{E0205AC1-66A5-AE44-9B86-61C51D613B0F}" destId="{9BAB3E4B-9C48-A74C-B237-DF7B0B16CF05}" srcOrd="0" destOrd="0" parTransId="{C8E486A1-CFA8-1348-82E8-643821C5E5B6}" sibTransId="{D6E5D49B-8DA5-E04E-8F3B-D381AC89CE78}"/>
    <dgm:cxn modelId="{E4903563-E699-C24F-8180-567A274446FF}" srcId="{09E44177-76EB-A94D-B8B2-9E06B2DEFC8A}" destId="{093A9442-A66B-5D46-9347-C034434FB5BA}" srcOrd="0" destOrd="0" parTransId="{8C5270CE-E241-6F4C-BEA0-B5316186A6BE}" sibTransId="{862F3CEB-0DA7-C945-A19F-840E3D586C2E}"/>
    <dgm:cxn modelId="{4186F568-6FDE-4C44-857C-3BDA38E102FB}" type="presOf" srcId="{09E44177-76EB-A94D-B8B2-9E06B2DEFC8A}" destId="{8E332E6E-70AE-1F48-B9F1-78145D317FD5}" srcOrd="0" destOrd="0" presId="urn:microsoft.com/office/officeart/2005/8/layout/list1"/>
    <dgm:cxn modelId="{F5E6B58E-157C-4B4B-AD92-CB31278A9FB4}" type="presOf" srcId="{B5A2F153-383E-4442-BB66-16D636F1481E}" destId="{57A8B341-BEFB-4549-9EA0-A254A7107DA4}" srcOrd="0" destOrd="0" presId="urn:microsoft.com/office/officeart/2005/8/layout/list1"/>
    <dgm:cxn modelId="{BE645497-9136-514B-AB71-D34BAC9A4854}" srcId="{7FFFA4A1-3A0E-FF45-9FEB-7024BFDD3456}" destId="{B5A2F153-383E-4442-BB66-16D636F1481E}" srcOrd="0" destOrd="0" parTransId="{99B0234F-45BB-D049-BFB0-BA45B969686B}" sibTransId="{67427FFE-1D63-FB42-AA13-BB3D214C0F00}"/>
    <dgm:cxn modelId="{870DF6A5-2D8E-BF48-83BF-0E9B015DA9B2}" type="presOf" srcId="{9BAB3E4B-9C48-A74C-B237-DF7B0B16CF05}" destId="{9621E145-244F-564B-A27F-7503B540E9F1}" srcOrd="0" destOrd="0" presId="urn:microsoft.com/office/officeart/2005/8/layout/list1"/>
    <dgm:cxn modelId="{453A5FB8-423F-D14F-A938-5F647D5C6085}" type="presOf" srcId="{936A8B35-64DD-E04F-9FE2-EE026B3CFE6E}" destId="{6D03706B-A9C0-3442-8E80-C880315CB9A5}" srcOrd="1" destOrd="0" presId="urn:microsoft.com/office/officeart/2005/8/layout/list1"/>
    <dgm:cxn modelId="{40C963C0-C117-5943-91F7-BC133B0CEE8D}" srcId="{7FFFA4A1-3A0E-FF45-9FEB-7024BFDD3456}" destId="{09E44177-76EB-A94D-B8B2-9E06B2DEFC8A}" srcOrd="3" destOrd="0" parTransId="{CF6E8E47-9A96-7547-AA32-3CB5ACCDA673}" sibTransId="{68488120-C6D1-D142-8F6F-EC6F2A08F2E2}"/>
    <dgm:cxn modelId="{FC0F01C1-D793-6E47-802F-A3402699EC90}" type="presOf" srcId="{E0205AC1-66A5-AE44-9B86-61C51D613B0F}" destId="{0BB26675-1464-D94B-8077-9AEB044EADA2}" srcOrd="1" destOrd="0" presId="urn:microsoft.com/office/officeart/2005/8/layout/list1"/>
    <dgm:cxn modelId="{08F3EFC2-3963-B446-ACD2-5193FCF0E141}" type="presOf" srcId="{7FFFA4A1-3A0E-FF45-9FEB-7024BFDD3456}" destId="{5344A3C5-5891-8E4D-A86E-9FC695D8FA1B}" srcOrd="0" destOrd="0" presId="urn:microsoft.com/office/officeart/2005/8/layout/list1"/>
    <dgm:cxn modelId="{0E2F49CF-D78D-014F-A989-B4CDA3490475}" type="presOf" srcId="{E0205AC1-66A5-AE44-9B86-61C51D613B0F}" destId="{037901AD-2B88-3A42-9070-E85226D9B9C0}" srcOrd="0" destOrd="0" presId="urn:microsoft.com/office/officeart/2005/8/layout/list1"/>
    <dgm:cxn modelId="{BFE1DCCF-7D5B-2442-BB75-A00858298A04}" type="presOf" srcId="{C43349E7-979A-C043-83A9-6E1AFDDF07C4}" destId="{0CD1D49E-1657-BC49-A039-33A2373B12D1}" srcOrd="0" destOrd="0" presId="urn:microsoft.com/office/officeart/2005/8/layout/list1"/>
    <dgm:cxn modelId="{F42808D1-F7B0-C842-AB56-042BB1D63978}" srcId="{7FFFA4A1-3A0E-FF45-9FEB-7024BFDD3456}" destId="{E0205AC1-66A5-AE44-9B86-61C51D613B0F}" srcOrd="2" destOrd="0" parTransId="{E5B01D41-A8A7-8F4F-A8E3-F6771830E992}" sibTransId="{DE3B96C6-3401-1349-9E00-D29E33BC03A7}"/>
    <dgm:cxn modelId="{4F9165D5-50FE-6D4A-B5B8-B1824286138A}" srcId="{936A8B35-64DD-E04F-9FE2-EE026B3CFE6E}" destId="{BD0F2376-B675-2E40-8526-31C52C1254B0}" srcOrd="0" destOrd="0" parTransId="{E1761AD9-384D-A94E-B902-7E37F2018BA5}" sibTransId="{A9E0E7C9-C910-2E47-891B-A2133FE47C50}"/>
    <dgm:cxn modelId="{D40D94E0-EE0E-2647-8AAB-29407E723286}" srcId="{B5A2F153-383E-4442-BB66-16D636F1481E}" destId="{C43349E7-979A-C043-83A9-6E1AFDDF07C4}" srcOrd="0" destOrd="0" parTransId="{597A4AB4-7554-BF45-8274-C158AA778272}" sibTransId="{D003BF4F-AE44-DF44-8C93-97C6793D9B4B}"/>
    <dgm:cxn modelId="{1A0CB3E4-95E0-E44F-A3DA-DC431737301A}" type="presOf" srcId="{BD0F2376-B675-2E40-8526-31C52C1254B0}" destId="{33EC0314-E8AF-154E-B251-0FFBF952DAE0}" srcOrd="0" destOrd="0" presId="urn:microsoft.com/office/officeart/2005/8/layout/list1"/>
    <dgm:cxn modelId="{683426F3-605F-A74E-99F9-0699945D594B}" srcId="{7FFFA4A1-3A0E-FF45-9FEB-7024BFDD3456}" destId="{936A8B35-64DD-E04F-9FE2-EE026B3CFE6E}" srcOrd="1" destOrd="0" parTransId="{DF0E3AB0-CD10-7F49-B11B-C5CF282875FA}" sibTransId="{9C4585E9-ACB4-3F41-97BB-630696FACED1}"/>
    <dgm:cxn modelId="{0BEFA560-C71D-0247-9563-D900D63A2EA3}" type="presParOf" srcId="{5344A3C5-5891-8E4D-A86E-9FC695D8FA1B}" destId="{F3AE7775-67A6-F446-B82C-F55A24186B68}" srcOrd="0" destOrd="0" presId="urn:microsoft.com/office/officeart/2005/8/layout/list1"/>
    <dgm:cxn modelId="{2BE6BCBE-FD52-A947-AED3-831E04B56930}" type="presParOf" srcId="{F3AE7775-67A6-F446-B82C-F55A24186B68}" destId="{57A8B341-BEFB-4549-9EA0-A254A7107DA4}" srcOrd="0" destOrd="0" presId="urn:microsoft.com/office/officeart/2005/8/layout/list1"/>
    <dgm:cxn modelId="{CFE02D00-14B5-FC4D-8978-786708F176DE}" type="presParOf" srcId="{F3AE7775-67A6-F446-B82C-F55A24186B68}" destId="{1F82D991-2A35-4748-8796-B52F67FB0702}" srcOrd="1" destOrd="0" presId="urn:microsoft.com/office/officeart/2005/8/layout/list1"/>
    <dgm:cxn modelId="{80808D64-2B68-9F4A-80F5-4501A7846AFB}" type="presParOf" srcId="{5344A3C5-5891-8E4D-A86E-9FC695D8FA1B}" destId="{E68DEB3E-E5A8-1646-9B2D-CA57083D8622}" srcOrd="1" destOrd="0" presId="urn:microsoft.com/office/officeart/2005/8/layout/list1"/>
    <dgm:cxn modelId="{F2264F43-2060-A64C-9B0D-0EFFB638C42D}" type="presParOf" srcId="{5344A3C5-5891-8E4D-A86E-9FC695D8FA1B}" destId="{0CD1D49E-1657-BC49-A039-33A2373B12D1}" srcOrd="2" destOrd="0" presId="urn:microsoft.com/office/officeart/2005/8/layout/list1"/>
    <dgm:cxn modelId="{E21402D5-5FB1-F045-94CF-B14E170B49B3}" type="presParOf" srcId="{5344A3C5-5891-8E4D-A86E-9FC695D8FA1B}" destId="{A1CFD2B4-1CA1-A546-B64A-456EBB12FDBE}" srcOrd="3" destOrd="0" presId="urn:microsoft.com/office/officeart/2005/8/layout/list1"/>
    <dgm:cxn modelId="{798DEC49-6B34-D247-BA79-C49094F1C783}" type="presParOf" srcId="{5344A3C5-5891-8E4D-A86E-9FC695D8FA1B}" destId="{50DBF30C-9D9F-1147-A494-CA6B110D3817}" srcOrd="4" destOrd="0" presId="urn:microsoft.com/office/officeart/2005/8/layout/list1"/>
    <dgm:cxn modelId="{0C77F277-88B8-6E4A-84FC-5FE681F50AD6}" type="presParOf" srcId="{50DBF30C-9D9F-1147-A494-CA6B110D3817}" destId="{98AB8A01-0642-CD45-967F-324D16724708}" srcOrd="0" destOrd="0" presId="urn:microsoft.com/office/officeart/2005/8/layout/list1"/>
    <dgm:cxn modelId="{11E92044-483D-884C-BE36-4034B9184AE7}" type="presParOf" srcId="{50DBF30C-9D9F-1147-A494-CA6B110D3817}" destId="{6D03706B-A9C0-3442-8E80-C880315CB9A5}" srcOrd="1" destOrd="0" presId="urn:microsoft.com/office/officeart/2005/8/layout/list1"/>
    <dgm:cxn modelId="{0E97C98C-B12E-954E-B5C2-461F87A515B9}" type="presParOf" srcId="{5344A3C5-5891-8E4D-A86E-9FC695D8FA1B}" destId="{C5580494-E12B-4C4F-A54E-087E2D665DAF}" srcOrd="5" destOrd="0" presId="urn:microsoft.com/office/officeart/2005/8/layout/list1"/>
    <dgm:cxn modelId="{18A3045A-DCFB-EC41-A290-4BB11DB6016D}" type="presParOf" srcId="{5344A3C5-5891-8E4D-A86E-9FC695D8FA1B}" destId="{33EC0314-E8AF-154E-B251-0FFBF952DAE0}" srcOrd="6" destOrd="0" presId="urn:microsoft.com/office/officeart/2005/8/layout/list1"/>
    <dgm:cxn modelId="{49ED4DB6-029D-D745-B5DE-A7D3DAC5CC30}" type="presParOf" srcId="{5344A3C5-5891-8E4D-A86E-9FC695D8FA1B}" destId="{8AA8AFFE-C776-ED41-9432-25EB24B6D696}" srcOrd="7" destOrd="0" presId="urn:microsoft.com/office/officeart/2005/8/layout/list1"/>
    <dgm:cxn modelId="{33801BEC-197D-6349-8C98-6F57B38F0B6B}" type="presParOf" srcId="{5344A3C5-5891-8E4D-A86E-9FC695D8FA1B}" destId="{8A501DF7-F81B-9E4D-B6EF-9ED63B72B0D6}" srcOrd="8" destOrd="0" presId="urn:microsoft.com/office/officeart/2005/8/layout/list1"/>
    <dgm:cxn modelId="{A104C746-8442-E943-A8D4-B1861F43CE1B}" type="presParOf" srcId="{8A501DF7-F81B-9E4D-B6EF-9ED63B72B0D6}" destId="{037901AD-2B88-3A42-9070-E85226D9B9C0}" srcOrd="0" destOrd="0" presId="urn:microsoft.com/office/officeart/2005/8/layout/list1"/>
    <dgm:cxn modelId="{B85248E6-94A1-114E-BCAD-1C067F2746D0}" type="presParOf" srcId="{8A501DF7-F81B-9E4D-B6EF-9ED63B72B0D6}" destId="{0BB26675-1464-D94B-8077-9AEB044EADA2}" srcOrd="1" destOrd="0" presId="urn:microsoft.com/office/officeart/2005/8/layout/list1"/>
    <dgm:cxn modelId="{04B8FE01-CD56-714F-BF6B-8D7390AEAAAF}" type="presParOf" srcId="{5344A3C5-5891-8E4D-A86E-9FC695D8FA1B}" destId="{FB99B45C-D8CF-4B44-880C-C43E066EAC0D}" srcOrd="9" destOrd="0" presId="urn:microsoft.com/office/officeart/2005/8/layout/list1"/>
    <dgm:cxn modelId="{98008B14-1605-694D-975A-685D965FBF38}" type="presParOf" srcId="{5344A3C5-5891-8E4D-A86E-9FC695D8FA1B}" destId="{9621E145-244F-564B-A27F-7503B540E9F1}" srcOrd="10" destOrd="0" presId="urn:microsoft.com/office/officeart/2005/8/layout/list1"/>
    <dgm:cxn modelId="{A6C72909-A001-AF48-8F4F-4B1F48A218AB}" type="presParOf" srcId="{5344A3C5-5891-8E4D-A86E-9FC695D8FA1B}" destId="{8470DEEB-8AB8-4944-A26B-74B3C1309106}" srcOrd="11" destOrd="0" presId="urn:microsoft.com/office/officeart/2005/8/layout/list1"/>
    <dgm:cxn modelId="{998D0D6D-1BA2-8647-A619-931D78B2C153}" type="presParOf" srcId="{5344A3C5-5891-8E4D-A86E-9FC695D8FA1B}" destId="{30506B96-B25E-AB45-BDF2-D98B371DE114}" srcOrd="12" destOrd="0" presId="urn:microsoft.com/office/officeart/2005/8/layout/list1"/>
    <dgm:cxn modelId="{13162C3C-28F3-D944-A144-2DD8C2B25C63}" type="presParOf" srcId="{30506B96-B25E-AB45-BDF2-D98B371DE114}" destId="{8E332E6E-70AE-1F48-B9F1-78145D317FD5}" srcOrd="0" destOrd="0" presId="urn:microsoft.com/office/officeart/2005/8/layout/list1"/>
    <dgm:cxn modelId="{295DBE65-137C-4645-9A7E-838D5AF8B67E}" type="presParOf" srcId="{30506B96-B25E-AB45-BDF2-D98B371DE114}" destId="{A7F71BF0-2407-EE40-9C55-A7A8FF83E0F4}" srcOrd="1" destOrd="0" presId="urn:microsoft.com/office/officeart/2005/8/layout/list1"/>
    <dgm:cxn modelId="{1DB8F5F3-7246-644B-8BFF-776D0F56FE41}" type="presParOf" srcId="{5344A3C5-5891-8E4D-A86E-9FC695D8FA1B}" destId="{BB8639EB-1A9E-1543-9434-599CC4A645B2}" srcOrd="13" destOrd="0" presId="urn:microsoft.com/office/officeart/2005/8/layout/list1"/>
    <dgm:cxn modelId="{0695D889-0DB3-1745-9C01-FF0C3F9216AC}" type="presParOf" srcId="{5344A3C5-5891-8E4D-A86E-9FC695D8FA1B}" destId="{51A05B4E-2056-0845-82E1-46C5D7995AB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FFA4A1-3A0E-FF45-9FEB-7024BFDD345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9706CAF-F917-2040-9BDD-4D03CE963AE7}">
      <dgm:prSet/>
      <dgm:spPr>
        <a:solidFill>
          <a:schemeClr val="bg2"/>
        </a:solidFill>
      </dgm:spPr>
      <dgm:t>
        <a:bodyPr/>
        <a:lstStyle/>
        <a:p>
          <a:r>
            <a:rPr lang="en-GB">
              <a:latin typeface="Arial"/>
            </a:rPr>
            <a:t>Clinical</a:t>
          </a:r>
          <a:endParaRPr lang="en-GB"/>
        </a:p>
      </dgm:t>
    </dgm:pt>
    <dgm:pt modelId="{ACF93CF5-45A2-D844-A098-EFDC0EB7C4EE}" type="parTrans" cxnId="{B4685CA5-90AA-354A-906C-DDF8ADEFE57F}">
      <dgm:prSet/>
      <dgm:spPr/>
      <dgm:t>
        <a:bodyPr/>
        <a:lstStyle/>
        <a:p>
          <a:endParaRPr lang="en-GB"/>
        </a:p>
      </dgm:t>
    </dgm:pt>
    <dgm:pt modelId="{E8ABD507-7637-984D-AA37-FF28EDA86888}" type="sibTrans" cxnId="{B4685CA5-90AA-354A-906C-DDF8ADEFE57F}">
      <dgm:prSet/>
      <dgm:spPr/>
      <dgm:t>
        <a:bodyPr/>
        <a:lstStyle/>
        <a:p>
          <a:endParaRPr lang="en-GB"/>
        </a:p>
      </dgm:t>
    </dgm:pt>
    <dgm:pt modelId="{6F016F08-0D48-A341-858F-1ABEE646AC8D}">
      <dgm:prSet/>
      <dgm:spPr>
        <a:ln>
          <a:solidFill>
            <a:schemeClr val="bg2"/>
          </a:solidFill>
        </a:ln>
      </dgm:spPr>
      <dgm:t>
        <a:bodyPr/>
        <a:lstStyle/>
        <a:p>
          <a:r>
            <a:rPr lang="en-GB"/>
            <a:t>Prescribing, detox, relapse prevention, supervised consumption, BBV, wound care, Needle Syringe Provision, Naloxone training/provision, Shared Care Provision, expanding community based delivery/</a:t>
          </a:r>
          <a:r>
            <a:rPr lang="en-GB">
              <a:latin typeface="Arial"/>
            </a:rPr>
            <a:t>pharmacies</a:t>
          </a:r>
          <a:endParaRPr lang="en-GB"/>
        </a:p>
      </dgm:t>
    </dgm:pt>
    <dgm:pt modelId="{F4B66EA3-ABB4-6C43-BA6E-D20A25D658D7}" type="parTrans" cxnId="{330BA6FD-8BC7-D84E-8D7C-27832D834879}">
      <dgm:prSet/>
      <dgm:spPr/>
      <dgm:t>
        <a:bodyPr/>
        <a:lstStyle/>
        <a:p>
          <a:endParaRPr lang="en-GB"/>
        </a:p>
      </dgm:t>
    </dgm:pt>
    <dgm:pt modelId="{4CFADEC3-B62A-A84D-BE82-BD8A6B5CAB8D}" type="sibTrans" cxnId="{330BA6FD-8BC7-D84E-8D7C-27832D834879}">
      <dgm:prSet/>
      <dgm:spPr/>
      <dgm:t>
        <a:bodyPr/>
        <a:lstStyle/>
        <a:p>
          <a:endParaRPr lang="en-GB"/>
        </a:p>
      </dgm:t>
    </dgm:pt>
    <dgm:pt modelId="{82756237-E99B-564E-BCE5-7B8FA89C2AD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GB"/>
            <a:t>Criminal Justice</a:t>
          </a:r>
          <a:r>
            <a:rPr lang="en-GB">
              <a:latin typeface="Arial"/>
            </a:rPr>
            <a:t> </a:t>
          </a:r>
        </a:p>
      </dgm:t>
    </dgm:pt>
    <dgm:pt modelId="{840BDB4E-3BDF-2B4A-BF01-F8C1466B3C51}" type="parTrans" cxnId="{2ADA153F-F1C1-2F4B-9388-FA88F83B155C}">
      <dgm:prSet/>
      <dgm:spPr/>
      <dgm:t>
        <a:bodyPr/>
        <a:lstStyle/>
        <a:p>
          <a:endParaRPr lang="en-GB"/>
        </a:p>
      </dgm:t>
    </dgm:pt>
    <dgm:pt modelId="{F2AD6B58-CDB3-C644-9D5C-FA819654E95E}" type="sibTrans" cxnId="{2ADA153F-F1C1-2F4B-9388-FA88F83B155C}">
      <dgm:prSet/>
      <dgm:spPr/>
      <dgm:t>
        <a:bodyPr/>
        <a:lstStyle/>
        <a:p>
          <a:endParaRPr lang="en-GB"/>
        </a:p>
      </dgm:t>
    </dgm:pt>
    <dgm:pt modelId="{A905A567-A9AA-3342-A771-94BD7DBF99C4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GB"/>
            <a:t>ATR/DRR, multi-agency care planning, prison link,</a:t>
          </a:r>
          <a:r>
            <a:rPr lang="en-GB">
              <a:latin typeface="Arial"/>
            </a:rPr>
            <a:t> </a:t>
          </a:r>
          <a:r>
            <a:rPr lang="en-GB"/>
            <a:t>Probation/IOM, integrated care planning, desistance, in reach into custody suites</a:t>
          </a:r>
        </a:p>
      </dgm:t>
    </dgm:pt>
    <dgm:pt modelId="{21CAE127-05E2-6343-990C-390D6BBFC33B}" type="parTrans" cxnId="{EEA06B11-A414-A04A-A62B-1500A97EC9AE}">
      <dgm:prSet/>
      <dgm:spPr/>
      <dgm:t>
        <a:bodyPr/>
        <a:lstStyle/>
        <a:p>
          <a:endParaRPr lang="en-GB"/>
        </a:p>
      </dgm:t>
    </dgm:pt>
    <dgm:pt modelId="{55CBF9E7-D10B-A342-B79B-82B962993830}" type="sibTrans" cxnId="{EEA06B11-A414-A04A-A62B-1500A97EC9AE}">
      <dgm:prSet/>
      <dgm:spPr/>
      <dgm:t>
        <a:bodyPr/>
        <a:lstStyle/>
        <a:p>
          <a:endParaRPr lang="en-GB"/>
        </a:p>
      </dgm:t>
    </dgm:pt>
    <dgm:pt modelId="{B78BB781-9C77-4643-A532-8595FE1DB85E}">
      <dgm:prSet/>
      <dgm:spPr/>
      <dgm:t>
        <a:bodyPr/>
        <a:lstStyle/>
        <a:p>
          <a:r>
            <a:rPr lang="en-GB"/>
            <a:t>Housing</a:t>
          </a:r>
        </a:p>
      </dgm:t>
    </dgm:pt>
    <dgm:pt modelId="{BACDD890-274F-234C-8A9E-D0970CABC9CF}" type="parTrans" cxnId="{F1CADD12-82B4-2548-8BC4-F0FC5F8C7544}">
      <dgm:prSet/>
      <dgm:spPr/>
      <dgm:t>
        <a:bodyPr/>
        <a:lstStyle/>
        <a:p>
          <a:endParaRPr lang="en-GB"/>
        </a:p>
      </dgm:t>
    </dgm:pt>
    <dgm:pt modelId="{E1899D12-5A10-3B4B-B9EC-F25C36DA370D}" type="sibTrans" cxnId="{F1CADD12-82B4-2548-8BC4-F0FC5F8C7544}">
      <dgm:prSet/>
      <dgm:spPr/>
      <dgm:t>
        <a:bodyPr/>
        <a:lstStyle/>
        <a:p>
          <a:endParaRPr lang="en-GB"/>
        </a:p>
      </dgm:t>
    </dgm:pt>
    <dgm:pt modelId="{7242C77A-BF31-2F4A-9444-5BDC446B5B2B}">
      <dgm:prSet/>
      <dgm:spPr/>
      <dgm:t>
        <a:bodyPr/>
        <a:lstStyle/>
        <a:p>
          <a:r>
            <a:rPr lang="en-GB"/>
            <a:t>Housing pathways, quasi rehab, Humankind RP</a:t>
          </a:r>
        </a:p>
      </dgm:t>
    </dgm:pt>
    <dgm:pt modelId="{4C48317C-C4DA-304E-AB62-7873383330C4}" type="parTrans" cxnId="{BD9A2E4F-9D52-8C4F-A9B5-0F99D666E7B3}">
      <dgm:prSet/>
      <dgm:spPr/>
      <dgm:t>
        <a:bodyPr/>
        <a:lstStyle/>
        <a:p>
          <a:endParaRPr lang="en-GB"/>
        </a:p>
      </dgm:t>
    </dgm:pt>
    <dgm:pt modelId="{448CE87B-11AE-1F42-986A-499292CD662C}" type="sibTrans" cxnId="{BD9A2E4F-9D52-8C4F-A9B5-0F99D666E7B3}">
      <dgm:prSet/>
      <dgm:spPr/>
      <dgm:t>
        <a:bodyPr/>
        <a:lstStyle/>
        <a:p>
          <a:endParaRPr lang="en-GB"/>
        </a:p>
      </dgm:t>
    </dgm:pt>
    <dgm:pt modelId="{2C31FA87-1E0A-4A47-8B73-15BB56CACBD8}">
      <dgm:prSet/>
      <dgm:spPr/>
      <dgm:t>
        <a:bodyPr/>
        <a:lstStyle/>
        <a:p>
          <a:pPr rtl="0"/>
          <a:r>
            <a:rPr lang="en-GB"/>
            <a:t>Capacity Building</a:t>
          </a:r>
          <a:r>
            <a:rPr lang="en-GB">
              <a:latin typeface="Arial"/>
            </a:rPr>
            <a:t> </a:t>
          </a:r>
          <a:endParaRPr lang="en-GB"/>
        </a:p>
      </dgm:t>
    </dgm:pt>
    <dgm:pt modelId="{9C2BBED7-727A-A444-8D78-666D4A6DDB46}" type="parTrans" cxnId="{B7F6BB22-7169-FF49-A146-830BE99C39BA}">
      <dgm:prSet/>
      <dgm:spPr/>
      <dgm:t>
        <a:bodyPr/>
        <a:lstStyle/>
        <a:p>
          <a:endParaRPr lang="en-GB"/>
        </a:p>
      </dgm:t>
    </dgm:pt>
    <dgm:pt modelId="{820751E5-ABBA-194A-8AF3-AB4EC558B810}" type="sibTrans" cxnId="{B7F6BB22-7169-FF49-A146-830BE99C39BA}">
      <dgm:prSet/>
      <dgm:spPr/>
      <dgm:t>
        <a:bodyPr/>
        <a:lstStyle/>
        <a:p>
          <a:endParaRPr lang="en-GB"/>
        </a:p>
      </dgm:t>
    </dgm:pt>
    <dgm:pt modelId="{7A272D9E-EFC6-A84F-8031-AF6A39B66CD6}">
      <dgm:prSet/>
      <dgm:spPr/>
      <dgm:t>
        <a:bodyPr/>
        <a:lstStyle/>
        <a:p>
          <a:r>
            <a:rPr lang="en-GB"/>
            <a:t>Volunteer/apprentice/training pathway</a:t>
          </a:r>
        </a:p>
      </dgm:t>
    </dgm:pt>
    <dgm:pt modelId="{9BB49D13-479A-DD4E-9755-A57FDA9F5EA2}" type="parTrans" cxnId="{7FCACFC5-E2DD-754A-AACE-A9C36D648682}">
      <dgm:prSet/>
      <dgm:spPr/>
      <dgm:t>
        <a:bodyPr/>
        <a:lstStyle/>
        <a:p>
          <a:endParaRPr lang="en-GB"/>
        </a:p>
      </dgm:t>
    </dgm:pt>
    <dgm:pt modelId="{D4CB1837-026D-3145-9A05-796B618922AC}" type="sibTrans" cxnId="{7FCACFC5-E2DD-754A-AACE-A9C36D648682}">
      <dgm:prSet/>
      <dgm:spPr/>
      <dgm:t>
        <a:bodyPr/>
        <a:lstStyle/>
        <a:p>
          <a:endParaRPr lang="en-GB"/>
        </a:p>
      </dgm:t>
    </dgm:pt>
    <dgm:pt modelId="{043073B1-4AA3-E148-B09A-4088EFF42B59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GB"/>
            <a:t>Digital offer</a:t>
          </a:r>
          <a:r>
            <a:rPr lang="en-GB">
              <a:latin typeface="Arial"/>
            </a:rPr>
            <a:t> </a:t>
          </a:r>
          <a:endParaRPr lang="en-GB"/>
        </a:p>
      </dgm:t>
    </dgm:pt>
    <dgm:pt modelId="{A2D960C2-5EC2-504F-B76A-61090340242D}" type="parTrans" cxnId="{76C1218A-624A-EF4F-83DB-80A88CDC25C0}">
      <dgm:prSet/>
      <dgm:spPr/>
      <dgm:t>
        <a:bodyPr/>
        <a:lstStyle/>
        <a:p>
          <a:endParaRPr lang="en-GB"/>
        </a:p>
      </dgm:t>
    </dgm:pt>
    <dgm:pt modelId="{CA94A5C9-FB37-1146-884C-0A97F2954194}" type="sibTrans" cxnId="{76C1218A-624A-EF4F-83DB-80A88CDC25C0}">
      <dgm:prSet/>
      <dgm:spPr/>
      <dgm:t>
        <a:bodyPr/>
        <a:lstStyle/>
        <a:p>
          <a:endParaRPr lang="en-GB"/>
        </a:p>
      </dgm:t>
    </dgm:pt>
    <dgm:pt modelId="{9EAFB496-002D-8F4A-9BBA-78762E13C6AA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GB"/>
            <a:t>Online Recovery</a:t>
          </a:r>
          <a:r>
            <a:rPr lang="en-GB">
              <a:latin typeface="Arial"/>
            </a:rPr>
            <a:t>, BreakingFree Online</a:t>
          </a:r>
          <a:endParaRPr lang="en-GB"/>
        </a:p>
      </dgm:t>
    </dgm:pt>
    <dgm:pt modelId="{1F9DD995-DFC1-B54A-85B0-65D662EDD40D}" type="parTrans" cxnId="{31D6A791-ECEB-0E4E-A78F-06F6991776EA}">
      <dgm:prSet/>
      <dgm:spPr/>
      <dgm:t>
        <a:bodyPr/>
        <a:lstStyle/>
        <a:p>
          <a:endParaRPr lang="en-GB"/>
        </a:p>
      </dgm:t>
    </dgm:pt>
    <dgm:pt modelId="{95B080D3-1185-5946-A8E4-F26A7EB7A35C}" type="sibTrans" cxnId="{31D6A791-ECEB-0E4E-A78F-06F6991776EA}">
      <dgm:prSet/>
      <dgm:spPr/>
      <dgm:t>
        <a:bodyPr/>
        <a:lstStyle/>
        <a:p>
          <a:endParaRPr lang="en-GB"/>
        </a:p>
      </dgm:t>
    </dgm:pt>
    <dgm:pt modelId="{5344A3C5-5891-8E4D-A86E-9FC695D8FA1B}" type="pres">
      <dgm:prSet presAssocID="{7FFFA4A1-3A0E-FF45-9FEB-7024BFDD3456}" presName="linear" presStyleCnt="0">
        <dgm:presLayoutVars>
          <dgm:dir/>
          <dgm:animLvl val="lvl"/>
          <dgm:resizeHandles val="exact"/>
        </dgm:presLayoutVars>
      </dgm:prSet>
      <dgm:spPr/>
    </dgm:pt>
    <dgm:pt modelId="{89A911AE-5C73-A841-9353-F97110790D9D}" type="pres">
      <dgm:prSet presAssocID="{59706CAF-F917-2040-9BDD-4D03CE963AE7}" presName="parentLin" presStyleCnt="0"/>
      <dgm:spPr/>
    </dgm:pt>
    <dgm:pt modelId="{9E7B68B9-16A4-AB4A-A865-0D2669130FA9}" type="pres">
      <dgm:prSet presAssocID="{59706CAF-F917-2040-9BDD-4D03CE963AE7}" presName="parentLeftMargin" presStyleLbl="node1" presStyleIdx="0" presStyleCnt="5"/>
      <dgm:spPr/>
    </dgm:pt>
    <dgm:pt modelId="{EC641691-662F-054F-812A-CF5202828893}" type="pres">
      <dgm:prSet presAssocID="{59706CAF-F917-2040-9BDD-4D03CE963AE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6084018-ECA9-214F-92FC-9F1AE3C561B9}" type="pres">
      <dgm:prSet presAssocID="{59706CAF-F917-2040-9BDD-4D03CE963AE7}" presName="negativeSpace" presStyleCnt="0"/>
      <dgm:spPr/>
    </dgm:pt>
    <dgm:pt modelId="{455BE8FE-7B4B-2448-884F-35B2AE847D7D}" type="pres">
      <dgm:prSet presAssocID="{59706CAF-F917-2040-9BDD-4D03CE963AE7}" presName="childText" presStyleLbl="conFgAcc1" presStyleIdx="0" presStyleCnt="5">
        <dgm:presLayoutVars>
          <dgm:bulletEnabled val="1"/>
        </dgm:presLayoutVars>
      </dgm:prSet>
      <dgm:spPr/>
    </dgm:pt>
    <dgm:pt modelId="{22588D4F-5CFC-9648-B6AE-D3246EEC0BFA}" type="pres">
      <dgm:prSet presAssocID="{E8ABD507-7637-984D-AA37-FF28EDA86888}" presName="spaceBetweenRectangles" presStyleCnt="0"/>
      <dgm:spPr/>
    </dgm:pt>
    <dgm:pt modelId="{81D790F4-80A8-0C49-84CA-667118ACA45E}" type="pres">
      <dgm:prSet presAssocID="{82756237-E99B-564E-BCE5-7B8FA89C2ADC}" presName="parentLin" presStyleCnt="0"/>
      <dgm:spPr/>
    </dgm:pt>
    <dgm:pt modelId="{1FC4C0D4-8530-C846-8618-F37C30319C8E}" type="pres">
      <dgm:prSet presAssocID="{82756237-E99B-564E-BCE5-7B8FA89C2ADC}" presName="parentLeftMargin" presStyleLbl="node1" presStyleIdx="0" presStyleCnt="5"/>
      <dgm:spPr/>
    </dgm:pt>
    <dgm:pt modelId="{562A6EBB-8ED6-604C-BEC6-B79909E11A49}" type="pres">
      <dgm:prSet presAssocID="{82756237-E99B-564E-BCE5-7B8FA89C2AD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1504801-36F6-B544-ABD8-9B4AC60C8889}" type="pres">
      <dgm:prSet presAssocID="{82756237-E99B-564E-BCE5-7B8FA89C2ADC}" presName="negativeSpace" presStyleCnt="0"/>
      <dgm:spPr/>
    </dgm:pt>
    <dgm:pt modelId="{611D3912-6DE8-4B4E-AA68-9DE29F0CB023}" type="pres">
      <dgm:prSet presAssocID="{82756237-E99B-564E-BCE5-7B8FA89C2ADC}" presName="childText" presStyleLbl="conFgAcc1" presStyleIdx="1" presStyleCnt="5">
        <dgm:presLayoutVars>
          <dgm:bulletEnabled val="1"/>
        </dgm:presLayoutVars>
      </dgm:prSet>
      <dgm:spPr/>
    </dgm:pt>
    <dgm:pt modelId="{A3C6D61C-DAB8-6A4B-BEC7-18CDFC5CF0AA}" type="pres">
      <dgm:prSet presAssocID="{F2AD6B58-CDB3-C644-9D5C-FA819654E95E}" presName="spaceBetweenRectangles" presStyleCnt="0"/>
      <dgm:spPr/>
    </dgm:pt>
    <dgm:pt modelId="{A89A9DD7-1ECF-A94C-AB3E-2FEFB022DC6A}" type="pres">
      <dgm:prSet presAssocID="{B78BB781-9C77-4643-A532-8595FE1DB85E}" presName="parentLin" presStyleCnt="0"/>
      <dgm:spPr/>
    </dgm:pt>
    <dgm:pt modelId="{118BF603-4DF3-B04D-B360-39B2EBFD4C8B}" type="pres">
      <dgm:prSet presAssocID="{B78BB781-9C77-4643-A532-8595FE1DB85E}" presName="parentLeftMargin" presStyleLbl="node1" presStyleIdx="1" presStyleCnt="5"/>
      <dgm:spPr/>
    </dgm:pt>
    <dgm:pt modelId="{3D45B50E-2CB0-DD49-9A0B-F9DB76D6C3BE}" type="pres">
      <dgm:prSet presAssocID="{B78BB781-9C77-4643-A532-8595FE1DB85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4319698-8C7A-F74D-9B2C-BB5BC07C60E5}" type="pres">
      <dgm:prSet presAssocID="{B78BB781-9C77-4643-A532-8595FE1DB85E}" presName="negativeSpace" presStyleCnt="0"/>
      <dgm:spPr/>
    </dgm:pt>
    <dgm:pt modelId="{F77B9CB9-93C5-F740-9C88-9B9AE825590C}" type="pres">
      <dgm:prSet presAssocID="{B78BB781-9C77-4643-A532-8595FE1DB85E}" presName="childText" presStyleLbl="conFgAcc1" presStyleIdx="2" presStyleCnt="5">
        <dgm:presLayoutVars>
          <dgm:bulletEnabled val="1"/>
        </dgm:presLayoutVars>
      </dgm:prSet>
      <dgm:spPr/>
    </dgm:pt>
    <dgm:pt modelId="{5AB2D135-4E47-1B4A-8755-B911AC7C853F}" type="pres">
      <dgm:prSet presAssocID="{E1899D12-5A10-3B4B-B9EC-F25C36DA370D}" presName="spaceBetweenRectangles" presStyleCnt="0"/>
      <dgm:spPr/>
    </dgm:pt>
    <dgm:pt modelId="{5758597E-CB2B-3444-8E86-8A9361599ABD}" type="pres">
      <dgm:prSet presAssocID="{2C31FA87-1E0A-4A47-8B73-15BB56CACBD8}" presName="parentLin" presStyleCnt="0"/>
      <dgm:spPr/>
    </dgm:pt>
    <dgm:pt modelId="{9160F072-785C-8E49-A026-1A8E27D2EA5E}" type="pres">
      <dgm:prSet presAssocID="{2C31FA87-1E0A-4A47-8B73-15BB56CACBD8}" presName="parentLeftMargin" presStyleLbl="node1" presStyleIdx="2" presStyleCnt="5"/>
      <dgm:spPr/>
    </dgm:pt>
    <dgm:pt modelId="{9DBC8649-39F0-3C42-81E2-D37F24E050F4}" type="pres">
      <dgm:prSet presAssocID="{2C31FA87-1E0A-4A47-8B73-15BB56CACBD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FDDC777-2C08-044E-B13C-6FD93653D5C7}" type="pres">
      <dgm:prSet presAssocID="{2C31FA87-1E0A-4A47-8B73-15BB56CACBD8}" presName="negativeSpace" presStyleCnt="0"/>
      <dgm:spPr/>
    </dgm:pt>
    <dgm:pt modelId="{39492431-2B3A-FE46-8C29-6B552F4B1490}" type="pres">
      <dgm:prSet presAssocID="{2C31FA87-1E0A-4A47-8B73-15BB56CACBD8}" presName="childText" presStyleLbl="conFgAcc1" presStyleIdx="3" presStyleCnt="5">
        <dgm:presLayoutVars>
          <dgm:bulletEnabled val="1"/>
        </dgm:presLayoutVars>
      </dgm:prSet>
      <dgm:spPr/>
    </dgm:pt>
    <dgm:pt modelId="{841FE4F5-F23A-E141-BF6C-7347EC0F433B}" type="pres">
      <dgm:prSet presAssocID="{820751E5-ABBA-194A-8AF3-AB4EC558B810}" presName="spaceBetweenRectangles" presStyleCnt="0"/>
      <dgm:spPr/>
    </dgm:pt>
    <dgm:pt modelId="{8B78F35B-DF72-FF48-A618-D02AE6EE58D3}" type="pres">
      <dgm:prSet presAssocID="{043073B1-4AA3-E148-B09A-4088EFF42B59}" presName="parentLin" presStyleCnt="0"/>
      <dgm:spPr/>
    </dgm:pt>
    <dgm:pt modelId="{FB5E2DC2-5F15-D745-BCFF-890A30B1CB4D}" type="pres">
      <dgm:prSet presAssocID="{043073B1-4AA3-E148-B09A-4088EFF42B59}" presName="parentLeftMargin" presStyleLbl="node1" presStyleIdx="3" presStyleCnt="5"/>
      <dgm:spPr/>
    </dgm:pt>
    <dgm:pt modelId="{7776A97C-4035-114C-9E11-BD532DD834DE}" type="pres">
      <dgm:prSet presAssocID="{043073B1-4AA3-E148-B09A-4088EFF42B5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D147AC5-2771-F74D-8A76-299766BFAD56}" type="pres">
      <dgm:prSet presAssocID="{043073B1-4AA3-E148-B09A-4088EFF42B59}" presName="negativeSpace" presStyleCnt="0"/>
      <dgm:spPr/>
    </dgm:pt>
    <dgm:pt modelId="{A8E70F8A-A966-A548-9FC6-59277680DEF0}" type="pres">
      <dgm:prSet presAssocID="{043073B1-4AA3-E148-B09A-4088EFF42B5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AB24300-7029-154F-AB37-AD16F7CC2657}" type="presOf" srcId="{043073B1-4AA3-E148-B09A-4088EFF42B59}" destId="{7776A97C-4035-114C-9E11-BD532DD834DE}" srcOrd="1" destOrd="0" presId="urn:microsoft.com/office/officeart/2005/8/layout/list1"/>
    <dgm:cxn modelId="{EEA06B11-A414-A04A-A62B-1500A97EC9AE}" srcId="{82756237-E99B-564E-BCE5-7B8FA89C2ADC}" destId="{A905A567-A9AA-3342-A771-94BD7DBF99C4}" srcOrd="0" destOrd="0" parTransId="{21CAE127-05E2-6343-990C-390D6BBFC33B}" sibTransId="{55CBF9E7-D10B-A342-B79B-82B962993830}"/>
    <dgm:cxn modelId="{F1CADD12-82B4-2548-8BC4-F0FC5F8C7544}" srcId="{7FFFA4A1-3A0E-FF45-9FEB-7024BFDD3456}" destId="{B78BB781-9C77-4643-A532-8595FE1DB85E}" srcOrd="2" destOrd="0" parTransId="{BACDD890-274F-234C-8A9E-D0970CABC9CF}" sibTransId="{E1899D12-5A10-3B4B-B9EC-F25C36DA370D}"/>
    <dgm:cxn modelId="{E14E7E1A-4F36-BC44-B6F7-797C15C1DF43}" type="presOf" srcId="{82756237-E99B-564E-BCE5-7B8FA89C2ADC}" destId="{562A6EBB-8ED6-604C-BEC6-B79909E11A49}" srcOrd="1" destOrd="0" presId="urn:microsoft.com/office/officeart/2005/8/layout/list1"/>
    <dgm:cxn modelId="{2CD64F22-06CA-374B-B415-ED73A113A5B8}" type="presOf" srcId="{7242C77A-BF31-2F4A-9444-5BDC446B5B2B}" destId="{F77B9CB9-93C5-F740-9C88-9B9AE825590C}" srcOrd="0" destOrd="0" presId="urn:microsoft.com/office/officeart/2005/8/layout/list1"/>
    <dgm:cxn modelId="{B7F6BB22-7169-FF49-A146-830BE99C39BA}" srcId="{7FFFA4A1-3A0E-FF45-9FEB-7024BFDD3456}" destId="{2C31FA87-1E0A-4A47-8B73-15BB56CACBD8}" srcOrd="3" destOrd="0" parTransId="{9C2BBED7-727A-A444-8D78-666D4A6DDB46}" sibTransId="{820751E5-ABBA-194A-8AF3-AB4EC558B810}"/>
    <dgm:cxn modelId="{5BE42534-BF74-264B-8F5A-E90305A21762}" type="presOf" srcId="{B78BB781-9C77-4643-A532-8595FE1DB85E}" destId="{3D45B50E-2CB0-DD49-9A0B-F9DB76D6C3BE}" srcOrd="1" destOrd="0" presId="urn:microsoft.com/office/officeart/2005/8/layout/list1"/>
    <dgm:cxn modelId="{D2D8AF3A-2DED-DA43-A7A8-ED74FC3996FB}" type="presOf" srcId="{043073B1-4AA3-E148-B09A-4088EFF42B59}" destId="{FB5E2DC2-5F15-D745-BCFF-890A30B1CB4D}" srcOrd="0" destOrd="0" presId="urn:microsoft.com/office/officeart/2005/8/layout/list1"/>
    <dgm:cxn modelId="{F8D8483B-B80E-4547-AF9E-108324218771}" type="presOf" srcId="{9EAFB496-002D-8F4A-9BBA-78762E13C6AA}" destId="{A8E70F8A-A966-A548-9FC6-59277680DEF0}" srcOrd="0" destOrd="0" presId="urn:microsoft.com/office/officeart/2005/8/layout/list1"/>
    <dgm:cxn modelId="{2ADA153F-F1C1-2F4B-9388-FA88F83B155C}" srcId="{7FFFA4A1-3A0E-FF45-9FEB-7024BFDD3456}" destId="{82756237-E99B-564E-BCE5-7B8FA89C2ADC}" srcOrd="1" destOrd="0" parTransId="{840BDB4E-3BDF-2B4A-BF01-F8C1466B3C51}" sibTransId="{F2AD6B58-CDB3-C644-9D5C-FA819654E95E}"/>
    <dgm:cxn modelId="{E5DCC765-85F9-124B-98D2-A0DAA1193B41}" type="presOf" srcId="{59706CAF-F917-2040-9BDD-4D03CE963AE7}" destId="{9E7B68B9-16A4-AB4A-A865-0D2669130FA9}" srcOrd="0" destOrd="0" presId="urn:microsoft.com/office/officeart/2005/8/layout/list1"/>
    <dgm:cxn modelId="{BD9A2E4F-9D52-8C4F-A9B5-0F99D666E7B3}" srcId="{B78BB781-9C77-4643-A532-8595FE1DB85E}" destId="{7242C77A-BF31-2F4A-9444-5BDC446B5B2B}" srcOrd="0" destOrd="0" parTransId="{4C48317C-C4DA-304E-AB62-7873383330C4}" sibTransId="{448CE87B-11AE-1F42-986A-499292CD662C}"/>
    <dgm:cxn modelId="{6280D273-CDF8-444D-B66E-BFC58CAC0B99}" type="presOf" srcId="{59706CAF-F917-2040-9BDD-4D03CE963AE7}" destId="{EC641691-662F-054F-812A-CF5202828893}" srcOrd="1" destOrd="0" presId="urn:microsoft.com/office/officeart/2005/8/layout/list1"/>
    <dgm:cxn modelId="{4FCB2C7D-0DFE-0343-A149-60C0C86C7D67}" type="presOf" srcId="{82756237-E99B-564E-BCE5-7B8FA89C2ADC}" destId="{1FC4C0D4-8530-C846-8618-F37C30319C8E}" srcOrd="0" destOrd="0" presId="urn:microsoft.com/office/officeart/2005/8/layout/list1"/>
    <dgm:cxn modelId="{76C1218A-624A-EF4F-83DB-80A88CDC25C0}" srcId="{7FFFA4A1-3A0E-FF45-9FEB-7024BFDD3456}" destId="{043073B1-4AA3-E148-B09A-4088EFF42B59}" srcOrd="4" destOrd="0" parTransId="{A2D960C2-5EC2-504F-B76A-61090340242D}" sibTransId="{CA94A5C9-FB37-1146-884C-0A97F2954194}"/>
    <dgm:cxn modelId="{CB5DB98E-84F4-3C49-8570-50236E3A2F63}" type="presOf" srcId="{7A272D9E-EFC6-A84F-8031-AF6A39B66CD6}" destId="{39492431-2B3A-FE46-8C29-6B552F4B1490}" srcOrd="0" destOrd="0" presId="urn:microsoft.com/office/officeart/2005/8/layout/list1"/>
    <dgm:cxn modelId="{31D6A791-ECEB-0E4E-A78F-06F6991776EA}" srcId="{043073B1-4AA3-E148-B09A-4088EFF42B59}" destId="{9EAFB496-002D-8F4A-9BBA-78762E13C6AA}" srcOrd="0" destOrd="0" parTransId="{1F9DD995-DFC1-B54A-85B0-65D662EDD40D}" sibTransId="{95B080D3-1185-5946-A8E4-F26A7EB7A35C}"/>
    <dgm:cxn modelId="{B6D5CA9B-86B7-2948-98B7-646E21FA6EC3}" type="presOf" srcId="{2C31FA87-1E0A-4A47-8B73-15BB56CACBD8}" destId="{9DBC8649-39F0-3C42-81E2-D37F24E050F4}" srcOrd="1" destOrd="0" presId="urn:microsoft.com/office/officeart/2005/8/layout/list1"/>
    <dgm:cxn modelId="{B4685CA5-90AA-354A-906C-DDF8ADEFE57F}" srcId="{7FFFA4A1-3A0E-FF45-9FEB-7024BFDD3456}" destId="{59706CAF-F917-2040-9BDD-4D03CE963AE7}" srcOrd="0" destOrd="0" parTransId="{ACF93CF5-45A2-D844-A098-EFDC0EB7C4EE}" sibTransId="{E8ABD507-7637-984D-AA37-FF28EDA86888}"/>
    <dgm:cxn modelId="{24890BB3-2295-0B47-892B-381E9F18EB73}" type="presOf" srcId="{A905A567-A9AA-3342-A771-94BD7DBF99C4}" destId="{611D3912-6DE8-4B4E-AA68-9DE29F0CB023}" srcOrd="0" destOrd="0" presId="urn:microsoft.com/office/officeart/2005/8/layout/list1"/>
    <dgm:cxn modelId="{08F3EFC2-3963-B446-ACD2-5193FCF0E141}" type="presOf" srcId="{7FFFA4A1-3A0E-FF45-9FEB-7024BFDD3456}" destId="{5344A3C5-5891-8E4D-A86E-9FC695D8FA1B}" srcOrd="0" destOrd="0" presId="urn:microsoft.com/office/officeart/2005/8/layout/list1"/>
    <dgm:cxn modelId="{B0FEF1C2-C067-1B4E-A14C-1BAE495C2214}" type="presOf" srcId="{6F016F08-0D48-A341-858F-1ABEE646AC8D}" destId="{455BE8FE-7B4B-2448-884F-35B2AE847D7D}" srcOrd="0" destOrd="0" presId="urn:microsoft.com/office/officeart/2005/8/layout/list1"/>
    <dgm:cxn modelId="{7FCACFC5-E2DD-754A-AACE-A9C36D648682}" srcId="{2C31FA87-1E0A-4A47-8B73-15BB56CACBD8}" destId="{7A272D9E-EFC6-A84F-8031-AF6A39B66CD6}" srcOrd="0" destOrd="0" parTransId="{9BB49D13-479A-DD4E-9755-A57FDA9F5EA2}" sibTransId="{D4CB1837-026D-3145-9A05-796B618922AC}"/>
    <dgm:cxn modelId="{7CC216F1-427A-5046-A403-E12A316912FC}" type="presOf" srcId="{2C31FA87-1E0A-4A47-8B73-15BB56CACBD8}" destId="{9160F072-785C-8E49-A026-1A8E27D2EA5E}" srcOrd="0" destOrd="0" presId="urn:microsoft.com/office/officeart/2005/8/layout/list1"/>
    <dgm:cxn modelId="{330BA6FD-8BC7-D84E-8D7C-27832D834879}" srcId="{59706CAF-F917-2040-9BDD-4D03CE963AE7}" destId="{6F016F08-0D48-A341-858F-1ABEE646AC8D}" srcOrd="0" destOrd="0" parTransId="{F4B66EA3-ABB4-6C43-BA6E-D20A25D658D7}" sibTransId="{4CFADEC3-B62A-A84D-BE82-BD8A6B5CAB8D}"/>
    <dgm:cxn modelId="{F866C0FE-A78B-5649-A6EF-EB9268DBFD7E}" type="presOf" srcId="{B78BB781-9C77-4643-A532-8595FE1DB85E}" destId="{118BF603-4DF3-B04D-B360-39B2EBFD4C8B}" srcOrd="0" destOrd="0" presId="urn:microsoft.com/office/officeart/2005/8/layout/list1"/>
    <dgm:cxn modelId="{6ABF791C-9DD5-D44E-9B3D-F11177F6488E}" type="presParOf" srcId="{5344A3C5-5891-8E4D-A86E-9FC695D8FA1B}" destId="{89A911AE-5C73-A841-9353-F97110790D9D}" srcOrd="0" destOrd="0" presId="urn:microsoft.com/office/officeart/2005/8/layout/list1"/>
    <dgm:cxn modelId="{711F0492-F9D1-3D40-897C-AFC775AD982D}" type="presParOf" srcId="{89A911AE-5C73-A841-9353-F97110790D9D}" destId="{9E7B68B9-16A4-AB4A-A865-0D2669130FA9}" srcOrd="0" destOrd="0" presId="urn:microsoft.com/office/officeart/2005/8/layout/list1"/>
    <dgm:cxn modelId="{E699A218-044C-EF44-8A6A-D51EAE92CFC7}" type="presParOf" srcId="{89A911AE-5C73-A841-9353-F97110790D9D}" destId="{EC641691-662F-054F-812A-CF5202828893}" srcOrd="1" destOrd="0" presId="urn:microsoft.com/office/officeart/2005/8/layout/list1"/>
    <dgm:cxn modelId="{7E57CF62-BB78-5047-A05B-3CF8F69A2006}" type="presParOf" srcId="{5344A3C5-5891-8E4D-A86E-9FC695D8FA1B}" destId="{D6084018-ECA9-214F-92FC-9F1AE3C561B9}" srcOrd="1" destOrd="0" presId="urn:microsoft.com/office/officeart/2005/8/layout/list1"/>
    <dgm:cxn modelId="{812487E4-0CAF-AC43-BDBC-6D69230A5056}" type="presParOf" srcId="{5344A3C5-5891-8E4D-A86E-9FC695D8FA1B}" destId="{455BE8FE-7B4B-2448-884F-35B2AE847D7D}" srcOrd="2" destOrd="0" presId="urn:microsoft.com/office/officeart/2005/8/layout/list1"/>
    <dgm:cxn modelId="{B0083118-5BD3-BB49-B02C-BEEFA67924E6}" type="presParOf" srcId="{5344A3C5-5891-8E4D-A86E-9FC695D8FA1B}" destId="{22588D4F-5CFC-9648-B6AE-D3246EEC0BFA}" srcOrd="3" destOrd="0" presId="urn:microsoft.com/office/officeart/2005/8/layout/list1"/>
    <dgm:cxn modelId="{6235DEBA-AC12-EC4D-87E0-CF88DE3C9E93}" type="presParOf" srcId="{5344A3C5-5891-8E4D-A86E-9FC695D8FA1B}" destId="{81D790F4-80A8-0C49-84CA-667118ACA45E}" srcOrd="4" destOrd="0" presId="urn:microsoft.com/office/officeart/2005/8/layout/list1"/>
    <dgm:cxn modelId="{17C92E3C-79A8-3143-8275-8713B69FCAC3}" type="presParOf" srcId="{81D790F4-80A8-0C49-84CA-667118ACA45E}" destId="{1FC4C0D4-8530-C846-8618-F37C30319C8E}" srcOrd="0" destOrd="0" presId="urn:microsoft.com/office/officeart/2005/8/layout/list1"/>
    <dgm:cxn modelId="{B73B691B-DCD2-2F4F-9CBE-F02048638FBF}" type="presParOf" srcId="{81D790F4-80A8-0C49-84CA-667118ACA45E}" destId="{562A6EBB-8ED6-604C-BEC6-B79909E11A49}" srcOrd="1" destOrd="0" presId="urn:microsoft.com/office/officeart/2005/8/layout/list1"/>
    <dgm:cxn modelId="{E6E69AB0-23F4-3946-9281-C8117CF59B45}" type="presParOf" srcId="{5344A3C5-5891-8E4D-A86E-9FC695D8FA1B}" destId="{B1504801-36F6-B544-ABD8-9B4AC60C8889}" srcOrd="5" destOrd="0" presId="urn:microsoft.com/office/officeart/2005/8/layout/list1"/>
    <dgm:cxn modelId="{529C285A-99F8-3D44-A7A0-D74E47C1484B}" type="presParOf" srcId="{5344A3C5-5891-8E4D-A86E-9FC695D8FA1B}" destId="{611D3912-6DE8-4B4E-AA68-9DE29F0CB023}" srcOrd="6" destOrd="0" presId="urn:microsoft.com/office/officeart/2005/8/layout/list1"/>
    <dgm:cxn modelId="{45A26E1A-6F93-F84E-9372-46A030FB032E}" type="presParOf" srcId="{5344A3C5-5891-8E4D-A86E-9FC695D8FA1B}" destId="{A3C6D61C-DAB8-6A4B-BEC7-18CDFC5CF0AA}" srcOrd="7" destOrd="0" presId="urn:microsoft.com/office/officeart/2005/8/layout/list1"/>
    <dgm:cxn modelId="{0DA73041-6856-394D-A3DD-CCA748389B2D}" type="presParOf" srcId="{5344A3C5-5891-8E4D-A86E-9FC695D8FA1B}" destId="{A89A9DD7-1ECF-A94C-AB3E-2FEFB022DC6A}" srcOrd="8" destOrd="0" presId="urn:microsoft.com/office/officeart/2005/8/layout/list1"/>
    <dgm:cxn modelId="{2C96B51E-A96D-7A49-BA25-D6B427FFDE64}" type="presParOf" srcId="{A89A9DD7-1ECF-A94C-AB3E-2FEFB022DC6A}" destId="{118BF603-4DF3-B04D-B360-39B2EBFD4C8B}" srcOrd="0" destOrd="0" presId="urn:microsoft.com/office/officeart/2005/8/layout/list1"/>
    <dgm:cxn modelId="{3AD5FAAF-9E81-B44B-93DC-50E56A1C677C}" type="presParOf" srcId="{A89A9DD7-1ECF-A94C-AB3E-2FEFB022DC6A}" destId="{3D45B50E-2CB0-DD49-9A0B-F9DB76D6C3BE}" srcOrd="1" destOrd="0" presId="urn:microsoft.com/office/officeart/2005/8/layout/list1"/>
    <dgm:cxn modelId="{DD119C73-1F7A-8149-A7D9-E4CDE4641C46}" type="presParOf" srcId="{5344A3C5-5891-8E4D-A86E-9FC695D8FA1B}" destId="{B4319698-8C7A-F74D-9B2C-BB5BC07C60E5}" srcOrd="9" destOrd="0" presId="urn:microsoft.com/office/officeart/2005/8/layout/list1"/>
    <dgm:cxn modelId="{A71914B0-82EA-6942-995E-791AD9512025}" type="presParOf" srcId="{5344A3C5-5891-8E4D-A86E-9FC695D8FA1B}" destId="{F77B9CB9-93C5-F740-9C88-9B9AE825590C}" srcOrd="10" destOrd="0" presId="urn:microsoft.com/office/officeart/2005/8/layout/list1"/>
    <dgm:cxn modelId="{EA25FB1B-6A56-6841-969A-EA3A7BA24937}" type="presParOf" srcId="{5344A3C5-5891-8E4D-A86E-9FC695D8FA1B}" destId="{5AB2D135-4E47-1B4A-8755-B911AC7C853F}" srcOrd="11" destOrd="0" presId="urn:microsoft.com/office/officeart/2005/8/layout/list1"/>
    <dgm:cxn modelId="{BBC7BC3D-4482-C647-8420-D4F79D5E546D}" type="presParOf" srcId="{5344A3C5-5891-8E4D-A86E-9FC695D8FA1B}" destId="{5758597E-CB2B-3444-8E86-8A9361599ABD}" srcOrd="12" destOrd="0" presId="urn:microsoft.com/office/officeart/2005/8/layout/list1"/>
    <dgm:cxn modelId="{C948B2E8-F9DF-524A-B205-299C6FC63341}" type="presParOf" srcId="{5758597E-CB2B-3444-8E86-8A9361599ABD}" destId="{9160F072-785C-8E49-A026-1A8E27D2EA5E}" srcOrd="0" destOrd="0" presId="urn:microsoft.com/office/officeart/2005/8/layout/list1"/>
    <dgm:cxn modelId="{E8F1EDCE-F6D4-884D-A46A-C6FD8A3E03BF}" type="presParOf" srcId="{5758597E-CB2B-3444-8E86-8A9361599ABD}" destId="{9DBC8649-39F0-3C42-81E2-D37F24E050F4}" srcOrd="1" destOrd="0" presId="urn:microsoft.com/office/officeart/2005/8/layout/list1"/>
    <dgm:cxn modelId="{BD66DCD2-EF8B-DC44-81C5-D6A587C118DC}" type="presParOf" srcId="{5344A3C5-5891-8E4D-A86E-9FC695D8FA1B}" destId="{9FDDC777-2C08-044E-B13C-6FD93653D5C7}" srcOrd="13" destOrd="0" presId="urn:microsoft.com/office/officeart/2005/8/layout/list1"/>
    <dgm:cxn modelId="{E775AABD-58DA-E042-87A6-00627ABF0543}" type="presParOf" srcId="{5344A3C5-5891-8E4D-A86E-9FC695D8FA1B}" destId="{39492431-2B3A-FE46-8C29-6B552F4B1490}" srcOrd="14" destOrd="0" presId="urn:microsoft.com/office/officeart/2005/8/layout/list1"/>
    <dgm:cxn modelId="{CFAFD087-3699-0C4D-B0E9-8C885A0A2929}" type="presParOf" srcId="{5344A3C5-5891-8E4D-A86E-9FC695D8FA1B}" destId="{841FE4F5-F23A-E141-BF6C-7347EC0F433B}" srcOrd="15" destOrd="0" presId="urn:microsoft.com/office/officeart/2005/8/layout/list1"/>
    <dgm:cxn modelId="{521D1FCE-D860-114A-81B7-ED350841A42A}" type="presParOf" srcId="{5344A3C5-5891-8E4D-A86E-9FC695D8FA1B}" destId="{8B78F35B-DF72-FF48-A618-D02AE6EE58D3}" srcOrd="16" destOrd="0" presId="urn:microsoft.com/office/officeart/2005/8/layout/list1"/>
    <dgm:cxn modelId="{FE676B61-8F14-8C49-B3C8-57530C33B135}" type="presParOf" srcId="{8B78F35B-DF72-FF48-A618-D02AE6EE58D3}" destId="{FB5E2DC2-5F15-D745-BCFF-890A30B1CB4D}" srcOrd="0" destOrd="0" presId="urn:microsoft.com/office/officeart/2005/8/layout/list1"/>
    <dgm:cxn modelId="{DC394AD0-AE56-8046-B4AD-3C713D5758AF}" type="presParOf" srcId="{8B78F35B-DF72-FF48-A618-D02AE6EE58D3}" destId="{7776A97C-4035-114C-9E11-BD532DD834DE}" srcOrd="1" destOrd="0" presId="urn:microsoft.com/office/officeart/2005/8/layout/list1"/>
    <dgm:cxn modelId="{AEE879FB-7BCE-EA4B-AD10-71B874050938}" type="presParOf" srcId="{5344A3C5-5891-8E4D-A86E-9FC695D8FA1B}" destId="{AD147AC5-2771-F74D-8A76-299766BFAD56}" srcOrd="17" destOrd="0" presId="urn:microsoft.com/office/officeart/2005/8/layout/list1"/>
    <dgm:cxn modelId="{BD5ECFD7-1E79-D345-846B-AA1B8CB236E5}" type="presParOf" srcId="{5344A3C5-5891-8E4D-A86E-9FC695D8FA1B}" destId="{A8E70F8A-A966-A548-9FC6-59277680DEF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C9B112-1779-4E41-8074-3B7F4FEBA83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CDBDEC79-F2EF-4098-A4AC-BD1565CE7FE6}">
      <dgm:prSet phldrT="[Text]" phldr="0"/>
      <dgm:spPr/>
      <dgm:t>
        <a:bodyPr/>
        <a:lstStyle/>
        <a:p>
          <a:pPr rtl="0"/>
          <a:r>
            <a:rPr lang="en-US"/>
            <a:t>1st Floor Stocklund House, Castle Street, Carlisle CA3 8SY</a:t>
          </a:r>
        </a:p>
      </dgm:t>
    </dgm:pt>
    <dgm:pt modelId="{2765D576-41DD-410D-94A8-524E575F223E}" type="parTrans" cxnId="{1A882720-9501-4935-A2D1-A0CE1BB273E0}">
      <dgm:prSet/>
      <dgm:spPr/>
      <dgm:t>
        <a:bodyPr/>
        <a:lstStyle/>
        <a:p>
          <a:endParaRPr lang="en-GB"/>
        </a:p>
      </dgm:t>
    </dgm:pt>
    <dgm:pt modelId="{3B212BE0-1616-469D-8F2A-C89D7D6B12E0}" type="sibTrans" cxnId="{1A882720-9501-4935-A2D1-A0CE1BB273E0}">
      <dgm:prSet/>
      <dgm:spPr/>
      <dgm:t>
        <a:bodyPr/>
        <a:lstStyle/>
        <a:p>
          <a:endParaRPr lang="en-GB"/>
        </a:p>
      </dgm:t>
    </dgm:pt>
    <dgm:pt modelId="{4C16A323-939F-1049-B8D1-497EC81A8C7A}">
      <dgm:prSet/>
      <dgm:spPr>
        <a:solidFill>
          <a:schemeClr val="bg2"/>
        </a:solidFill>
      </dgm:spPr>
      <dgm:t>
        <a:bodyPr/>
        <a:lstStyle/>
        <a:p>
          <a:r>
            <a:rPr lang="en-US"/>
            <a:t>92-96 Duke Street, Barrow-in-Furness, Cumbria LA14 1RD</a:t>
          </a:r>
        </a:p>
      </dgm:t>
    </dgm:pt>
    <dgm:pt modelId="{D594FCB9-9298-2047-8B65-7F7644742D67}" type="parTrans" cxnId="{9EE36EE1-41BC-2241-93FD-CCC877A95AE3}">
      <dgm:prSet/>
      <dgm:spPr/>
      <dgm:t>
        <a:bodyPr/>
        <a:lstStyle/>
        <a:p>
          <a:endParaRPr lang="en-GB"/>
        </a:p>
      </dgm:t>
    </dgm:pt>
    <dgm:pt modelId="{36476C05-D88F-3349-A788-A0F9C4262A86}" type="sibTrans" cxnId="{9EE36EE1-41BC-2241-93FD-CCC877A95AE3}">
      <dgm:prSet/>
      <dgm:spPr/>
      <dgm:t>
        <a:bodyPr/>
        <a:lstStyle/>
        <a:p>
          <a:endParaRPr lang="en-GB"/>
        </a:p>
      </dgm:t>
    </dgm:pt>
    <dgm:pt modelId="{BA2EB65C-55F4-BA4D-B808-F3D27DE2ACAC}">
      <dgm:prSet/>
      <dgm:spPr/>
      <dgm:t>
        <a:bodyPr/>
        <a:lstStyle/>
        <a:p>
          <a:r>
            <a:rPr lang="en-US"/>
            <a:t>6 Finkle Street, </a:t>
          </a:r>
          <a:r>
            <a:rPr lang="en-US" err="1"/>
            <a:t>Workington</a:t>
          </a:r>
          <a:r>
            <a:rPr lang="en-US"/>
            <a:t>, Cumbria CA14 2AY</a:t>
          </a:r>
        </a:p>
      </dgm:t>
    </dgm:pt>
    <dgm:pt modelId="{BB3F05D2-7E4F-DD4A-AE76-3F00BF902802}" type="parTrans" cxnId="{0E2EAF55-3499-6B47-AADD-0456A7F5C9C1}">
      <dgm:prSet/>
      <dgm:spPr/>
      <dgm:t>
        <a:bodyPr/>
        <a:lstStyle/>
        <a:p>
          <a:endParaRPr lang="en-GB"/>
        </a:p>
      </dgm:t>
    </dgm:pt>
    <dgm:pt modelId="{B6C14941-D85C-8B48-8DAD-5EEA722608D9}" type="sibTrans" cxnId="{0E2EAF55-3499-6B47-AADD-0456A7F5C9C1}">
      <dgm:prSet/>
      <dgm:spPr/>
      <dgm:t>
        <a:bodyPr/>
        <a:lstStyle/>
        <a:p>
          <a:endParaRPr lang="en-GB"/>
        </a:p>
      </dgm:t>
    </dgm:pt>
    <dgm:pt modelId="{D10FEC27-0E91-CF47-B08D-D65D9706E971}">
      <dgm:prSet phldr="0"/>
      <dgm:spPr/>
      <dgm:t>
        <a:bodyPr/>
        <a:lstStyle/>
        <a:p>
          <a:r>
            <a:rPr lang="en-US"/>
            <a:t>21b Lowther Street, Whitehaven, Cumbria CA28 7DG</a:t>
          </a:r>
        </a:p>
      </dgm:t>
    </dgm:pt>
    <dgm:pt modelId="{69D65550-6268-E24A-A394-73BBAEF2385F}" type="parTrans" cxnId="{A4C80C18-E958-414C-8822-39CED3303B3C}">
      <dgm:prSet/>
      <dgm:spPr/>
      <dgm:t>
        <a:bodyPr/>
        <a:lstStyle/>
        <a:p>
          <a:endParaRPr lang="en-GB"/>
        </a:p>
      </dgm:t>
    </dgm:pt>
    <dgm:pt modelId="{C02E2D66-65BA-D046-BF3D-C1FFE3DDB1A2}" type="sibTrans" cxnId="{A4C80C18-E958-414C-8822-39CED3303B3C}">
      <dgm:prSet/>
      <dgm:spPr/>
      <dgm:t>
        <a:bodyPr/>
        <a:lstStyle/>
        <a:p>
          <a:endParaRPr lang="en-GB"/>
        </a:p>
      </dgm:t>
    </dgm:pt>
    <dgm:pt modelId="{E914938D-F937-40C8-920D-E0E60426DE18}">
      <dgm:prSet phldr="0"/>
      <dgm:spPr/>
      <dgm:t>
        <a:bodyPr/>
        <a:lstStyle/>
        <a:p>
          <a:pPr rtl="0"/>
          <a:r>
            <a:rPr lang="en-US"/>
            <a:t>Plus community venues including GP's, Penrith and </a:t>
          </a:r>
          <a:r>
            <a:rPr lang="en-US">
              <a:latin typeface="Arial"/>
            </a:rPr>
            <a:t>Kendal</a:t>
          </a:r>
          <a:endParaRPr lang="en-US"/>
        </a:p>
      </dgm:t>
    </dgm:pt>
    <dgm:pt modelId="{A527CD75-C36A-4813-A803-29C217279F4A}" type="parTrans" cxnId="{39D81FD2-9F62-42BF-AB01-E2C5D31A86CF}">
      <dgm:prSet/>
      <dgm:spPr/>
    </dgm:pt>
    <dgm:pt modelId="{B674A2B4-7216-407C-8E3B-E3382441D825}" type="sibTrans" cxnId="{39D81FD2-9F62-42BF-AB01-E2C5D31A86CF}">
      <dgm:prSet/>
      <dgm:spPr/>
    </dgm:pt>
    <dgm:pt modelId="{3A8D6223-FA3B-4250-97CD-24670B79F8ED}" type="pres">
      <dgm:prSet presAssocID="{B9C9B112-1779-4E41-8074-3B7F4FEBA831}" presName="linear" presStyleCnt="0">
        <dgm:presLayoutVars>
          <dgm:animLvl val="lvl"/>
          <dgm:resizeHandles val="exact"/>
        </dgm:presLayoutVars>
      </dgm:prSet>
      <dgm:spPr/>
    </dgm:pt>
    <dgm:pt modelId="{8797B943-871B-477F-B100-988AF31F79FC}" type="pres">
      <dgm:prSet presAssocID="{CDBDEC79-F2EF-4098-A4AC-BD1565CE7FE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EB0DD13-7790-44BA-B2EB-364505FD691D}" type="pres">
      <dgm:prSet presAssocID="{3B212BE0-1616-469D-8F2A-C89D7D6B12E0}" presName="spacer" presStyleCnt="0"/>
      <dgm:spPr/>
    </dgm:pt>
    <dgm:pt modelId="{43000CA7-4896-074C-8020-3D06B0B6839A}" type="pres">
      <dgm:prSet presAssocID="{4C16A323-939F-1049-B8D1-497EC81A8C7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91A625E-B0E7-CD42-B25E-D6FAE7B1E710}" type="pres">
      <dgm:prSet presAssocID="{36476C05-D88F-3349-A788-A0F9C4262A86}" presName="spacer" presStyleCnt="0"/>
      <dgm:spPr/>
    </dgm:pt>
    <dgm:pt modelId="{EDA0779C-F8B2-B445-A58D-4E0875984271}" type="pres">
      <dgm:prSet presAssocID="{BA2EB65C-55F4-BA4D-B808-F3D27DE2ACA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8A07138-BBBE-2B4C-B3E2-E4603377DE50}" type="pres">
      <dgm:prSet presAssocID="{B6C14941-D85C-8B48-8DAD-5EEA722608D9}" presName="spacer" presStyleCnt="0"/>
      <dgm:spPr/>
    </dgm:pt>
    <dgm:pt modelId="{BB0018A5-CC5E-E845-A195-2CFFC79137E0}" type="pres">
      <dgm:prSet presAssocID="{D10FEC27-0E91-CF47-B08D-D65D9706E97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A587064-6430-410A-B6D6-0F4F924B6848}" type="pres">
      <dgm:prSet presAssocID="{C02E2D66-65BA-D046-BF3D-C1FFE3DDB1A2}" presName="spacer" presStyleCnt="0"/>
      <dgm:spPr/>
    </dgm:pt>
    <dgm:pt modelId="{DC1085F3-6524-4E40-BB2F-5D4287053F5A}" type="pres">
      <dgm:prSet presAssocID="{E914938D-F937-40C8-920D-E0E60426DE1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4C80C18-E958-414C-8822-39CED3303B3C}" srcId="{B9C9B112-1779-4E41-8074-3B7F4FEBA831}" destId="{D10FEC27-0E91-CF47-B08D-D65D9706E971}" srcOrd="3" destOrd="0" parTransId="{69D65550-6268-E24A-A394-73BBAEF2385F}" sibTransId="{C02E2D66-65BA-D046-BF3D-C1FFE3DDB1A2}"/>
    <dgm:cxn modelId="{1A882720-9501-4935-A2D1-A0CE1BB273E0}" srcId="{B9C9B112-1779-4E41-8074-3B7F4FEBA831}" destId="{CDBDEC79-F2EF-4098-A4AC-BD1565CE7FE6}" srcOrd="0" destOrd="0" parTransId="{2765D576-41DD-410D-94A8-524E575F223E}" sibTransId="{3B212BE0-1616-469D-8F2A-C89D7D6B12E0}"/>
    <dgm:cxn modelId="{9E2A5E60-2B3E-466E-9AD0-678CB81805AD}" type="presOf" srcId="{B9C9B112-1779-4E41-8074-3B7F4FEBA831}" destId="{3A8D6223-FA3B-4250-97CD-24670B79F8ED}" srcOrd="0" destOrd="0" presId="urn:microsoft.com/office/officeart/2005/8/layout/vList2"/>
    <dgm:cxn modelId="{D7D07165-715B-4FCE-96BA-A994A41A5D10}" type="presOf" srcId="{CDBDEC79-F2EF-4098-A4AC-BD1565CE7FE6}" destId="{8797B943-871B-477F-B100-988AF31F79FC}" srcOrd="0" destOrd="0" presId="urn:microsoft.com/office/officeart/2005/8/layout/vList2"/>
    <dgm:cxn modelId="{47E94171-2846-494C-BFF6-5ED3A780BFC2}" type="presOf" srcId="{BA2EB65C-55F4-BA4D-B808-F3D27DE2ACAC}" destId="{EDA0779C-F8B2-B445-A58D-4E0875984271}" srcOrd="0" destOrd="0" presId="urn:microsoft.com/office/officeart/2005/8/layout/vList2"/>
    <dgm:cxn modelId="{E44A4B75-6667-48D2-9DAB-5169ABD55C2A}" type="presOf" srcId="{E914938D-F937-40C8-920D-E0E60426DE18}" destId="{DC1085F3-6524-4E40-BB2F-5D4287053F5A}" srcOrd="0" destOrd="0" presId="urn:microsoft.com/office/officeart/2005/8/layout/vList2"/>
    <dgm:cxn modelId="{0E2EAF55-3499-6B47-AADD-0456A7F5C9C1}" srcId="{B9C9B112-1779-4E41-8074-3B7F4FEBA831}" destId="{BA2EB65C-55F4-BA4D-B808-F3D27DE2ACAC}" srcOrd="2" destOrd="0" parTransId="{BB3F05D2-7E4F-DD4A-AE76-3F00BF902802}" sibTransId="{B6C14941-D85C-8B48-8DAD-5EEA722608D9}"/>
    <dgm:cxn modelId="{B3B58A96-8E64-4E7F-A478-50533BAEC1AE}" type="presOf" srcId="{4C16A323-939F-1049-B8D1-497EC81A8C7A}" destId="{43000CA7-4896-074C-8020-3D06B0B6839A}" srcOrd="0" destOrd="0" presId="urn:microsoft.com/office/officeart/2005/8/layout/vList2"/>
    <dgm:cxn modelId="{8A443DA3-3915-4EF2-B429-9960F7166423}" type="presOf" srcId="{D10FEC27-0E91-CF47-B08D-D65D9706E971}" destId="{BB0018A5-CC5E-E845-A195-2CFFC79137E0}" srcOrd="0" destOrd="0" presId="urn:microsoft.com/office/officeart/2005/8/layout/vList2"/>
    <dgm:cxn modelId="{39D81FD2-9F62-42BF-AB01-E2C5D31A86CF}" srcId="{B9C9B112-1779-4E41-8074-3B7F4FEBA831}" destId="{E914938D-F937-40C8-920D-E0E60426DE18}" srcOrd="4" destOrd="0" parTransId="{A527CD75-C36A-4813-A803-29C217279F4A}" sibTransId="{B674A2B4-7216-407C-8E3B-E3382441D825}"/>
    <dgm:cxn modelId="{9EE36EE1-41BC-2241-93FD-CCC877A95AE3}" srcId="{B9C9B112-1779-4E41-8074-3B7F4FEBA831}" destId="{4C16A323-939F-1049-B8D1-497EC81A8C7A}" srcOrd="1" destOrd="0" parTransId="{D594FCB9-9298-2047-8B65-7F7644742D67}" sibTransId="{36476C05-D88F-3349-A788-A0F9C4262A86}"/>
    <dgm:cxn modelId="{1B8A1A92-5910-4D4E-ADBD-6BB3A754D4A9}" type="presParOf" srcId="{3A8D6223-FA3B-4250-97CD-24670B79F8ED}" destId="{8797B943-871B-477F-B100-988AF31F79FC}" srcOrd="0" destOrd="0" presId="urn:microsoft.com/office/officeart/2005/8/layout/vList2"/>
    <dgm:cxn modelId="{CEAAE644-21E5-44B3-9CBD-1A0EB48EA8D0}" type="presParOf" srcId="{3A8D6223-FA3B-4250-97CD-24670B79F8ED}" destId="{4EB0DD13-7790-44BA-B2EB-364505FD691D}" srcOrd="1" destOrd="0" presId="urn:microsoft.com/office/officeart/2005/8/layout/vList2"/>
    <dgm:cxn modelId="{DA2072A4-7F00-404E-8FAF-E4E4DF1F80AB}" type="presParOf" srcId="{3A8D6223-FA3B-4250-97CD-24670B79F8ED}" destId="{43000CA7-4896-074C-8020-3D06B0B6839A}" srcOrd="2" destOrd="0" presId="urn:microsoft.com/office/officeart/2005/8/layout/vList2"/>
    <dgm:cxn modelId="{A7758B3B-4CEF-401C-99F2-7E9494597339}" type="presParOf" srcId="{3A8D6223-FA3B-4250-97CD-24670B79F8ED}" destId="{991A625E-B0E7-CD42-B25E-D6FAE7B1E710}" srcOrd="3" destOrd="0" presId="urn:microsoft.com/office/officeart/2005/8/layout/vList2"/>
    <dgm:cxn modelId="{247C8951-821E-436D-A2D1-2DD7C45B15F9}" type="presParOf" srcId="{3A8D6223-FA3B-4250-97CD-24670B79F8ED}" destId="{EDA0779C-F8B2-B445-A58D-4E0875984271}" srcOrd="4" destOrd="0" presId="urn:microsoft.com/office/officeart/2005/8/layout/vList2"/>
    <dgm:cxn modelId="{527BB247-8606-475A-8FE8-ED404BB51139}" type="presParOf" srcId="{3A8D6223-FA3B-4250-97CD-24670B79F8ED}" destId="{68A07138-BBBE-2B4C-B3E2-E4603377DE50}" srcOrd="5" destOrd="0" presId="urn:microsoft.com/office/officeart/2005/8/layout/vList2"/>
    <dgm:cxn modelId="{4E9AE18C-2EA0-4EA8-A205-339A31D1470A}" type="presParOf" srcId="{3A8D6223-FA3B-4250-97CD-24670B79F8ED}" destId="{BB0018A5-CC5E-E845-A195-2CFFC79137E0}" srcOrd="6" destOrd="0" presId="urn:microsoft.com/office/officeart/2005/8/layout/vList2"/>
    <dgm:cxn modelId="{ABC97394-6099-492D-8912-463E60BB9117}" type="presParOf" srcId="{3A8D6223-FA3B-4250-97CD-24670B79F8ED}" destId="{CA587064-6430-410A-B6D6-0F4F924B6848}" srcOrd="7" destOrd="0" presId="urn:microsoft.com/office/officeart/2005/8/layout/vList2"/>
    <dgm:cxn modelId="{0D3E23F5-644B-48B5-A13B-358A645109F7}" type="presParOf" srcId="{3A8D6223-FA3B-4250-97CD-24670B79F8ED}" destId="{DC1085F3-6524-4E40-BB2F-5D4287053F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18F1-EC40-4191-B292-64923D1A9E74}">
      <dsp:nvSpPr>
        <dsp:cNvPr id="0" name=""/>
        <dsp:cNvSpPr/>
      </dsp:nvSpPr>
      <dsp:spPr>
        <a:xfrm>
          <a:off x="0" y="2448249"/>
          <a:ext cx="1138361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831F3-494D-46E1-AA63-72B6218474BA}">
      <dsp:nvSpPr>
        <dsp:cNvPr id="0" name=""/>
        <dsp:cNvSpPr/>
      </dsp:nvSpPr>
      <dsp:spPr>
        <a:xfrm>
          <a:off x="569180" y="2182569"/>
          <a:ext cx="7968532" cy="53136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92" tIns="0" rIns="30119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/>
            <a:t>Cumbria Recovery Steps is a fully integrated addictions service</a:t>
          </a:r>
        </a:p>
      </dsp:txBody>
      <dsp:txXfrm>
        <a:off x="595119" y="2208508"/>
        <a:ext cx="7916654" cy="479482"/>
      </dsp:txXfrm>
    </dsp:sp>
    <dsp:sp modelId="{E89B9432-FE85-465E-A285-35611FC50F55}">
      <dsp:nvSpPr>
        <dsp:cNvPr id="0" name=""/>
        <dsp:cNvSpPr/>
      </dsp:nvSpPr>
      <dsp:spPr>
        <a:xfrm>
          <a:off x="0" y="3264729"/>
          <a:ext cx="1138361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9353D-A325-42B7-A806-5A163B0F0BCD}">
      <dsp:nvSpPr>
        <dsp:cNvPr id="0" name=""/>
        <dsp:cNvSpPr/>
      </dsp:nvSpPr>
      <dsp:spPr>
        <a:xfrm>
          <a:off x="569180" y="2999050"/>
          <a:ext cx="7968532" cy="531360"/>
        </a:xfrm>
        <a:prstGeom prst="roundRect">
          <a:avLst/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92" tIns="0" rIns="301192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Any person who identifies as having a support need can access the service and will receive treatment</a:t>
          </a:r>
          <a:endParaRPr lang="en-GB" sz="1800" b="0" kern="1200" dirty="0">
            <a:latin typeface="Arial"/>
          </a:endParaRPr>
        </a:p>
      </dsp:txBody>
      <dsp:txXfrm>
        <a:off x="595119" y="3024989"/>
        <a:ext cx="7916654" cy="479482"/>
      </dsp:txXfrm>
    </dsp:sp>
    <dsp:sp modelId="{2684C64E-747E-4D2B-B2B8-F8BE6341F50A}">
      <dsp:nvSpPr>
        <dsp:cNvPr id="0" name=""/>
        <dsp:cNvSpPr/>
      </dsp:nvSpPr>
      <dsp:spPr>
        <a:xfrm>
          <a:off x="0" y="4074583"/>
          <a:ext cx="1138361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D2880-04A9-4472-9571-86365ABAFFDA}">
      <dsp:nvSpPr>
        <dsp:cNvPr id="0" name=""/>
        <dsp:cNvSpPr/>
      </dsp:nvSpPr>
      <dsp:spPr>
        <a:xfrm>
          <a:off x="569180" y="3815530"/>
          <a:ext cx="7968532" cy="531360"/>
        </a:xfrm>
        <a:prstGeom prst="round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92" tIns="0" rIns="30119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/>
            <a:t>The service adopts a no wrong door approach to access and the level of treatment delivered will be individualised to the persons needs</a:t>
          </a:r>
        </a:p>
      </dsp:txBody>
      <dsp:txXfrm>
        <a:off x="595119" y="3841469"/>
        <a:ext cx="7916654" cy="479482"/>
      </dsp:txXfrm>
    </dsp:sp>
    <dsp:sp modelId="{4BE2D5D3-9464-4352-B0C2-E1AAE33B7C0E}">
      <dsp:nvSpPr>
        <dsp:cNvPr id="0" name=""/>
        <dsp:cNvSpPr/>
      </dsp:nvSpPr>
      <dsp:spPr>
        <a:xfrm>
          <a:off x="0" y="4897690"/>
          <a:ext cx="1138361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21B99-6647-4D8E-983C-39C7B7E0C3D1}">
      <dsp:nvSpPr>
        <dsp:cNvPr id="0" name=""/>
        <dsp:cNvSpPr/>
      </dsp:nvSpPr>
      <dsp:spPr>
        <a:xfrm>
          <a:off x="569180" y="4632009"/>
          <a:ext cx="7968532" cy="531360"/>
        </a:xfrm>
        <a:prstGeom prst="roundRect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92" tIns="0" rIns="30119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/>
            <a:t>The full service is offered across the whole county</a:t>
          </a:r>
        </a:p>
      </dsp:txBody>
      <dsp:txXfrm>
        <a:off x="595119" y="4657948"/>
        <a:ext cx="7916654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1D49E-1657-BC49-A039-33A2373B12D1}">
      <dsp:nvSpPr>
        <dsp:cNvPr id="0" name=""/>
        <dsp:cNvSpPr/>
      </dsp:nvSpPr>
      <dsp:spPr>
        <a:xfrm>
          <a:off x="0" y="278333"/>
          <a:ext cx="10757453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312420" rIns="83489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Health Prevention, Education, IAG, BI/EBI and Hospital Liaison</a:t>
          </a:r>
        </a:p>
      </dsp:txBody>
      <dsp:txXfrm>
        <a:off x="0" y="278333"/>
        <a:ext cx="10757453" cy="626062"/>
      </dsp:txXfrm>
    </dsp:sp>
    <dsp:sp modelId="{1F82D991-2A35-4748-8796-B52F67FB0702}">
      <dsp:nvSpPr>
        <dsp:cNvPr id="0" name=""/>
        <dsp:cNvSpPr/>
      </dsp:nvSpPr>
      <dsp:spPr>
        <a:xfrm>
          <a:off x="537872" y="56933"/>
          <a:ext cx="7530217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HOPE </a:t>
          </a:r>
        </a:p>
      </dsp:txBody>
      <dsp:txXfrm>
        <a:off x="559488" y="78549"/>
        <a:ext cx="7486985" cy="399568"/>
      </dsp:txXfrm>
    </dsp:sp>
    <dsp:sp modelId="{33EC0314-E8AF-154E-B251-0FFBF952DAE0}">
      <dsp:nvSpPr>
        <dsp:cNvPr id="0" name=""/>
        <dsp:cNvSpPr/>
      </dsp:nvSpPr>
      <dsp:spPr>
        <a:xfrm>
          <a:off x="0" y="1206796"/>
          <a:ext cx="10757453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312420" rIns="83489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Comprehensive multi agency assessment, asset based, trauma aware, accessible services</a:t>
          </a:r>
        </a:p>
      </dsp:txBody>
      <dsp:txXfrm>
        <a:off x="0" y="1206796"/>
        <a:ext cx="10757453" cy="626062"/>
      </dsp:txXfrm>
    </dsp:sp>
    <dsp:sp modelId="{6D03706B-A9C0-3442-8E80-C880315CB9A5}">
      <dsp:nvSpPr>
        <dsp:cNvPr id="0" name=""/>
        <dsp:cNvSpPr/>
      </dsp:nvSpPr>
      <dsp:spPr>
        <a:xfrm>
          <a:off x="537872" y="985396"/>
          <a:ext cx="7530217" cy="44280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Assessment and Care Planning </a:t>
          </a:r>
        </a:p>
      </dsp:txBody>
      <dsp:txXfrm>
        <a:off x="559488" y="1007012"/>
        <a:ext cx="7486985" cy="399568"/>
      </dsp:txXfrm>
    </dsp:sp>
    <dsp:sp modelId="{9621E145-244F-564B-A27F-7503B540E9F1}">
      <dsp:nvSpPr>
        <dsp:cNvPr id="0" name=""/>
        <dsp:cNvSpPr/>
      </dsp:nvSpPr>
      <dsp:spPr>
        <a:xfrm>
          <a:off x="0" y="2135258"/>
          <a:ext cx="10757453" cy="826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312420" rIns="83489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PSIs, substance specific pathways, aftercare, radical help, holistic support, Family/Community at the heart of recovery, Counsellors</a:t>
          </a:r>
        </a:p>
      </dsp:txBody>
      <dsp:txXfrm>
        <a:off x="0" y="2135258"/>
        <a:ext cx="10757453" cy="826875"/>
      </dsp:txXfrm>
    </dsp:sp>
    <dsp:sp modelId="{0BB26675-1464-D94B-8077-9AEB044EADA2}">
      <dsp:nvSpPr>
        <dsp:cNvPr id="0" name=""/>
        <dsp:cNvSpPr/>
      </dsp:nvSpPr>
      <dsp:spPr>
        <a:xfrm>
          <a:off x="537872" y="1913858"/>
          <a:ext cx="7530217" cy="442800"/>
        </a:xfrm>
        <a:prstGeom prst="round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Recovery Coordination and Case Management  </a:t>
          </a:r>
        </a:p>
      </dsp:txBody>
      <dsp:txXfrm>
        <a:off x="559488" y="1935474"/>
        <a:ext cx="7486985" cy="399568"/>
      </dsp:txXfrm>
    </dsp:sp>
    <dsp:sp modelId="{51A05B4E-2056-0845-82E1-46C5D7995ABA}">
      <dsp:nvSpPr>
        <dsp:cNvPr id="0" name=""/>
        <dsp:cNvSpPr/>
      </dsp:nvSpPr>
      <dsp:spPr>
        <a:xfrm>
          <a:off x="0" y="3264533"/>
          <a:ext cx="10757453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312420" rIns="83489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Visible lived experience recovery, peer mentoring, community based recovery/quasi rehab</a:t>
          </a:r>
        </a:p>
      </dsp:txBody>
      <dsp:txXfrm>
        <a:off x="0" y="3264533"/>
        <a:ext cx="10757453" cy="626062"/>
      </dsp:txXfrm>
    </dsp:sp>
    <dsp:sp modelId="{A7F71BF0-2407-EE40-9C55-A7A8FF83E0F4}">
      <dsp:nvSpPr>
        <dsp:cNvPr id="0" name=""/>
        <dsp:cNvSpPr/>
      </dsp:nvSpPr>
      <dsp:spPr>
        <a:xfrm>
          <a:off x="537872" y="3043133"/>
          <a:ext cx="7530217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Peer Support</a:t>
          </a:r>
        </a:p>
      </dsp:txBody>
      <dsp:txXfrm>
        <a:off x="559488" y="3064749"/>
        <a:ext cx="7486985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BE8FE-7B4B-2448-884F-35B2AE847D7D}">
      <dsp:nvSpPr>
        <dsp:cNvPr id="0" name=""/>
        <dsp:cNvSpPr/>
      </dsp:nvSpPr>
      <dsp:spPr>
        <a:xfrm>
          <a:off x="0" y="345522"/>
          <a:ext cx="10757453" cy="71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270764" rIns="83489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Prescribing, detox, relapse prevention, supervised consumption, BBV, wound care, Needle Syringe Provision, Naloxone training/provision, Shared Care Provision, expanding community based delivery/</a:t>
          </a:r>
          <a:r>
            <a:rPr lang="en-GB" sz="1300" kern="1200">
              <a:latin typeface="Arial"/>
            </a:rPr>
            <a:t>pharmacies</a:t>
          </a:r>
          <a:endParaRPr lang="en-GB" sz="1300" kern="1200"/>
        </a:p>
      </dsp:txBody>
      <dsp:txXfrm>
        <a:off x="0" y="345522"/>
        <a:ext cx="10757453" cy="716625"/>
      </dsp:txXfrm>
    </dsp:sp>
    <dsp:sp modelId="{EC641691-662F-054F-812A-CF5202828893}">
      <dsp:nvSpPr>
        <dsp:cNvPr id="0" name=""/>
        <dsp:cNvSpPr/>
      </dsp:nvSpPr>
      <dsp:spPr>
        <a:xfrm>
          <a:off x="537872" y="153642"/>
          <a:ext cx="7530217" cy="383760"/>
        </a:xfrm>
        <a:prstGeom prst="roundRect">
          <a:avLst/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Arial"/>
            </a:rPr>
            <a:t>Clinical</a:t>
          </a:r>
          <a:endParaRPr lang="en-GB" sz="1300" kern="1200"/>
        </a:p>
      </dsp:txBody>
      <dsp:txXfrm>
        <a:off x="556606" y="172376"/>
        <a:ext cx="7492749" cy="346292"/>
      </dsp:txXfrm>
    </dsp:sp>
    <dsp:sp modelId="{611D3912-6DE8-4B4E-AA68-9DE29F0CB023}">
      <dsp:nvSpPr>
        <dsp:cNvPr id="0" name=""/>
        <dsp:cNvSpPr/>
      </dsp:nvSpPr>
      <dsp:spPr>
        <a:xfrm>
          <a:off x="0" y="1324227"/>
          <a:ext cx="10757453" cy="71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270764" rIns="834898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ATR/DRR, multi-agency care planning, prison link,</a:t>
          </a:r>
          <a:r>
            <a:rPr lang="en-GB" sz="1300" kern="1200">
              <a:latin typeface="Arial"/>
            </a:rPr>
            <a:t> </a:t>
          </a:r>
          <a:r>
            <a:rPr lang="en-GB" sz="1300" kern="1200"/>
            <a:t>Probation/IOM, integrated care planning, desistance, in reach into custody suites</a:t>
          </a:r>
        </a:p>
      </dsp:txBody>
      <dsp:txXfrm>
        <a:off x="0" y="1324227"/>
        <a:ext cx="10757453" cy="716625"/>
      </dsp:txXfrm>
    </dsp:sp>
    <dsp:sp modelId="{562A6EBB-8ED6-604C-BEC6-B79909E11A49}">
      <dsp:nvSpPr>
        <dsp:cNvPr id="0" name=""/>
        <dsp:cNvSpPr/>
      </dsp:nvSpPr>
      <dsp:spPr>
        <a:xfrm>
          <a:off x="537872" y="1132347"/>
          <a:ext cx="7530217" cy="383760"/>
        </a:xfrm>
        <a:prstGeom prst="round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Criminal Justice</a:t>
          </a:r>
          <a:r>
            <a:rPr lang="en-GB" sz="1300" kern="1200">
              <a:latin typeface="Arial"/>
            </a:rPr>
            <a:t> </a:t>
          </a:r>
        </a:p>
      </dsp:txBody>
      <dsp:txXfrm>
        <a:off x="556606" y="1151081"/>
        <a:ext cx="7492749" cy="346292"/>
      </dsp:txXfrm>
    </dsp:sp>
    <dsp:sp modelId="{F77B9CB9-93C5-F740-9C88-9B9AE825590C}">
      <dsp:nvSpPr>
        <dsp:cNvPr id="0" name=""/>
        <dsp:cNvSpPr/>
      </dsp:nvSpPr>
      <dsp:spPr>
        <a:xfrm>
          <a:off x="0" y="2302932"/>
          <a:ext cx="10757453" cy="542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270764" rIns="83489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Housing pathways, quasi rehab, Humankind RP</a:t>
          </a:r>
        </a:p>
      </dsp:txBody>
      <dsp:txXfrm>
        <a:off x="0" y="2302932"/>
        <a:ext cx="10757453" cy="542587"/>
      </dsp:txXfrm>
    </dsp:sp>
    <dsp:sp modelId="{3D45B50E-2CB0-DD49-9A0B-F9DB76D6C3BE}">
      <dsp:nvSpPr>
        <dsp:cNvPr id="0" name=""/>
        <dsp:cNvSpPr/>
      </dsp:nvSpPr>
      <dsp:spPr>
        <a:xfrm>
          <a:off x="537872" y="2111052"/>
          <a:ext cx="7530217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Housing</a:t>
          </a:r>
        </a:p>
      </dsp:txBody>
      <dsp:txXfrm>
        <a:off x="556606" y="2129786"/>
        <a:ext cx="7492749" cy="346292"/>
      </dsp:txXfrm>
    </dsp:sp>
    <dsp:sp modelId="{39492431-2B3A-FE46-8C29-6B552F4B1490}">
      <dsp:nvSpPr>
        <dsp:cNvPr id="0" name=""/>
        <dsp:cNvSpPr/>
      </dsp:nvSpPr>
      <dsp:spPr>
        <a:xfrm>
          <a:off x="0" y="3107600"/>
          <a:ext cx="10757453" cy="542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270764" rIns="83489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Volunteer/apprentice/training pathway</a:t>
          </a:r>
        </a:p>
      </dsp:txBody>
      <dsp:txXfrm>
        <a:off x="0" y="3107600"/>
        <a:ext cx="10757453" cy="542587"/>
      </dsp:txXfrm>
    </dsp:sp>
    <dsp:sp modelId="{9DBC8649-39F0-3C42-81E2-D37F24E050F4}">
      <dsp:nvSpPr>
        <dsp:cNvPr id="0" name=""/>
        <dsp:cNvSpPr/>
      </dsp:nvSpPr>
      <dsp:spPr>
        <a:xfrm>
          <a:off x="537872" y="2915720"/>
          <a:ext cx="7530217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Capacity Building</a:t>
          </a:r>
          <a:r>
            <a:rPr lang="en-GB" sz="1300" kern="1200">
              <a:latin typeface="Arial"/>
            </a:rPr>
            <a:t> </a:t>
          </a:r>
          <a:endParaRPr lang="en-GB" sz="1300" kern="1200"/>
        </a:p>
      </dsp:txBody>
      <dsp:txXfrm>
        <a:off x="556606" y="2934454"/>
        <a:ext cx="7492749" cy="346292"/>
      </dsp:txXfrm>
    </dsp:sp>
    <dsp:sp modelId="{A8E70F8A-A966-A548-9FC6-59277680DEF0}">
      <dsp:nvSpPr>
        <dsp:cNvPr id="0" name=""/>
        <dsp:cNvSpPr/>
      </dsp:nvSpPr>
      <dsp:spPr>
        <a:xfrm>
          <a:off x="0" y="3912267"/>
          <a:ext cx="10757453" cy="542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898" tIns="270764" rIns="834898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Online Recovery</a:t>
          </a:r>
          <a:r>
            <a:rPr lang="en-GB" sz="1300" kern="1200">
              <a:latin typeface="Arial"/>
            </a:rPr>
            <a:t>, BreakingFree Online</a:t>
          </a:r>
          <a:endParaRPr lang="en-GB" sz="1300" kern="1200"/>
        </a:p>
      </dsp:txBody>
      <dsp:txXfrm>
        <a:off x="0" y="3912267"/>
        <a:ext cx="10757453" cy="542587"/>
      </dsp:txXfrm>
    </dsp:sp>
    <dsp:sp modelId="{7776A97C-4035-114C-9E11-BD532DD834DE}">
      <dsp:nvSpPr>
        <dsp:cNvPr id="0" name=""/>
        <dsp:cNvSpPr/>
      </dsp:nvSpPr>
      <dsp:spPr>
        <a:xfrm>
          <a:off x="537872" y="3720387"/>
          <a:ext cx="7530217" cy="38376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624" tIns="0" rIns="284624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Digital offer</a:t>
          </a:r>
          <a:r>
            <a:rPr lang="en-GB" sz="1300" kern="1200">
              <a:latin typeface="Arial"/>
            </a:rPr>
            <a:t> </a:t>
          </a:r>
          <a:endParaRPr lang="en-GB" sz="1300" kern="1200"/>
        </a:p>
      </dsp:txBody>
      <dsp:txXfrm>
        <a:off x="556606" y="3739121"/>
        <a:ext cx="7492749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7B943-871B-477F-B100-988AF31F79FC}">
      <dsp:nvSpPr>
        <dsp:cNvPr id="0" name=""/>
        <dsp:cNvSpPr/>
      </dsp:nvSpPr>
      <dsp:spPr>
        <a:xfrm>
          <a:off x="0" y="45887"/>
          <a:ext cx="9131083" cy="538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1st Floor Stocklund House, Castle Street, Carlisle CA3 8SY</a:t>
          </a:r>
        </a:p>
      </dsp:txBody>
      <dsp:txXfrm>
        <a:off x="26273" y="72160"/>
        <a:ext cx="9078537" cy="485654"/>
      </dsp:txXfrm>
    </dsp:sp>
    <dsp:sp modelId="{43000CA7-4896-074C-8020-3D06B0B6839A}">
      <dsp:nvSpPr>
        <dsp:cNvPr id="0" name=""/>
        <dsp:cNvSpPr/>
      </dsp:nvSpPr>
      <dsp:spPr>
        <a:xfrm>
          <a:off x="0" y="650327"/>
          <a:ext cx="9131083" cy="538200"/>
        </a:xfrm>
        <a:prstGeom prst="roundRect">
          <a:avLst/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92-96 Duke Street, Barrow-in-Furness, Cumbria LA14 1RD</a:t>
          </a:r>
        </a:p>
      </dsp:txBody>
      <dsp:txXfrm>
        <a:off x="26273" y="676600"/>
        <a:ext cx="9078537" cy="485654"/>
      </dsp:txXfrm>
    </dsp:sp>
    <dsp:sp modelId="{EDA0779C-F8B2-B445-A58D-4E0875984271}">
      <dsp:nvSpPr>
        <dsp:cNvPr id="0" name=""/>
        <dsp:cNvSpPr/>
      </dsp:nvSpPr>
      <dsp:spPr>
        <a:xfrm>
          <a:off x="0" y="1254767"/>
          <a:ext cx="9131083" cy="538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6 Finkle Street, </a:t>
          </a:r>
          <a:r>
            <a:rPr lang="en-US" sz="2300" kern="1200" err="1"/>
            <a:t>Workington</a:t>
          </a:r>
          <a:r>
            <a:rPr lang="en-US" sz="2300" kern="1200"/>
            <a:t>, Cumbria CA14 2AY</a:t>
          </a:r>
        </a:p>
      </dsp:txBody>
      <dsp:txXfrm>
        <a:off x="26273" y="1281040"/>
        <a:ext cx="9078537" cy="485654"/>
      </dsp:txXfrm>
    </dsp:sp>
    <dsp:sp modelId="{BB0018A5-CC5E-E845-A195-2CFFC79137E0}">
      <dsp:nvSpPr>
        <dsp:cNvPr id="0" name=""/>
        <dsp:cNvSpPr/>
      </dsp:nvSpPr>
      <dsp:spPr>
        <a:xfrm>
          <a:off x="0" y="1859207"/>
          <a:ext cx="9131083" cy="538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21b Lowther Street, Whitehaven, Cumbria CA28 7DG</a:t>
          </a:r>
        </a:p>
      </dsp:txBody>
      <dsp:txXfrm>
        <a:off x="26273" y="1885480"/>
        <a:ext cx="9078537" cy="485654"/>
      </dsp:txXfrm>
    </dsp:sp>
    <dsp:sp modelId="{DC1085F3-6524-4E40-BB2F-5D4287053F5A}">
      <dsp:nvSpPr>
        <dsp:cNvPr id="0" name=""/>
        <dsp:cNvSpPr/>
      </dsp:nvSpPr>
      <dsp:spPr>
        <a:xfrm>
          <a:off x="0" y="2463647"/>
          <a:ext cx="9131083" cy="538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Plus community venues including GP's, Penrith and </a:t>
          </a:r>
          <a:r>
            <a:rPr lang="en-US" sz="2300" kern="1200">
              <a:latin typeface="Arial"/>
            </a:rPr>
            <a:t>Kendal</a:t>
          </a:r>
          <a:endParaRPr lang="en-US" sz="2300" kern="1200"/>
        </a:p>
      </dsp:txBody>
      <dsp:txXfrm>
        <a:off x="26273" y="2489920"/>
        <a:ext cx="9078537" cy="48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D522F-07FE-C841-894A-43CB05F755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8919C-9243-DB4D-8493-915FE02D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9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919C-9243-DB4D-8493-915FE02DC6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919C-9243-DB4D-8493-915FE02DC6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0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Emphasis that we </a:t>
            </a:r>
            <a:r>
              <a:rPr lang="en-US" err="1"/>
              <a:t>recognise</a:t>
            </a:r>
            <a:r>
              <a:rPr lang="en-US"/>
              <a:t> the value of shared care and ensured that it was part of our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919C-9243-DB4D-8493-915FE02DC6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7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919C-9243-DB4D-8493-915FE02DC6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65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Experience of safely transitioning substantial SMS contracts - ensuring safe transition and continuity of 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D8B57-47B0-4DFB-930F-9346DB4116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5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n-GB"/>
              <a:t>Clinical department introduction names but also add in</a:t>
            </a:r>
            <a:endParaRPr lang="en-GB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GB"/>
              <a:t>Roya to emphasise started in shared care- GP etc</a:t>
            </a:r>
            <a:endParaRPr lang="en-GB">
              <a:cs typeface="Calibri"/>
            </a:endParaRPr>
          </a:p>
          <a:p>
            <a:pPr marL="171450" indent="-171450">
              <a:buFont typeface="Symbol"/>
              <a:buChar char="•"/>
            </a:pPr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D8B57-47B0-4DFB-930F-9346DB4116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97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070d083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070d083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2809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428" y="672958"/>
            <a:ext cx="7428113" cy="3200681"/>
          </a:xfrm>
        </p:spPr>
        <p:txBody>
          <a:bodyPr anchor="ctr"/>
          <a:lstStyle>
            <a:lvl1pPr algn="l">
              <a:defRPr sz="6000" b="1" spc="-1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428" y="4061012"/>
            <a:ext cx="7428112" cy="134470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44" y="256429"/>
            <a:ext cx="3970020" cy="7940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" y="5323379"/>
            <a:ext cx="1361140" cy="10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v3 with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0360" y="399025"/>
            <a:ext cx="5181600" cy="555830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86" y="234266"/>
            <a:ext cx="3693522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3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v4 with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5676" y="477077"/>
            <a:ext cx="5181600" cy="56866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9" y="287274"/>
            <a:ext cx="3693522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97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v5 with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87" y="0"/>
            <a:ext cx="12246187" cy="97969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838200" y="477077"/>
            <a:ext cx="5181600" cy="56866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32" y="5589162"/>
            <a:ext cx="3693522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18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393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651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64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86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A882-169D-4CBF-9A1F-18E6A6814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557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0C079-336A-4A84-95C1-43B589F01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178" y="407182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75A33-821D-412B-9DF6-6631B6F3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75FCC-90B3-4984-B0D9-2A684271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23739-1765-4A00-93E2-1511D580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b="17244"/>
          <a:stretch/>
        </p:blipFill>
        <p:spPr>
          <a:xfrm>
            <a:off x="0" y="0"/>
            <a:ext cx="12199153" cy="28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4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D5F03-9896-4413-B129-691E6B787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C5B8B-9AD5-45EB-9C60-8547E6B38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A51D-7CAA-43BF-9F80-BE3D911C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4E142-047E-4519-A361-3F141F34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140D3-EEC3-4A05-B032-0E7FE811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711" y="185738"/>
            <a:ext cx="634524" cy="6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30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3631-9CFC-4570-A6DE-F981D837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8AB3-4182-4B93-B711-FEBAB63AE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04550-311A-401C-8F90-12726592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72ABE-DC3A-4032-84D8-97D3AD11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DEA68-AC42-45A7-A739-E601C3CA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7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2809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428" y="672958"/>
            <a:ext cx="7428113" cy="3200681"/>
          </a:xfrm>
        </p:spPr>
        <p:txBody>
          <a:bodyPr anchor="ctr"/>
          <a:lstStyle>
            <a:lvl1pPr algn="l">
              <a:defRPr sz="6000" b="1" spc="-1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428" y="4061012"/>
            <a:ext cx="7428112" cy="134470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44" y="256429"/>
            <a:ext cx="3970020" cy="7940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" y="5323379"/>
            <a:ext cx="1361140" cy="10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9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A791-B606-4A1B-94EC-BC108874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9432C-8C0D-453C-8AD5-AD41A9828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12FE0-E808-4D0D-8F6C-5833EB391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C7F75-D6FE-4E13-A73F-71A97899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B7DFB-04A2-4C47-8577-9439CD2E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1728A-7EB0-49CE-AF2A-95345A37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39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A54F-ADFD-4BD3-B286-826D6844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89B87-004A-49BB-ADB6-2C64F29E0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933A4-EC64-47E7-A813-1440D27DF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C6ADE2-83BE-41D4-BC28-EAD034343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F17BE-3D7C-46C7-82F1-1109AF36CD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A65C0-0C76-458D-8B8C-AFE7903C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DC60D8-3BFB-4510-B805-9867AC9F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FC773-EEF8-4B70-9E11-14D430FE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10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4986A-8B8E-4B87-8F75-E9D6E63D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0F22E-8D00-4978-9A0D-16AACFB7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55C43-E45C-48ED-82B3-29BE2217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58F08-BC8C-46A6-9068-50F4E149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938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AC5E7D-E91C-4A27-91B9-8903BC06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C003E-1020-4D8D-AB3A-3E794941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0E947-F79C-4505-8673-D43F8AED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711" y="185738"/>
            <a:ext cx="634524" cy="6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11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D49F-6D92-43DC-A626-B1E8135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7FAA6-18AC-4B9C-98E6-368076C33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B4D28-0F8E-4259-88A2-6BD4A475C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1D8BB-B7F3-4586-9DFA-E405D6DD9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1550F-CFB8-4CF6-BE8A-385D6A7E8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7A604-0ADB-4A87-9059-6CBAB763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562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52D5-9606-4801-B9D9-FEA897D6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5E1B66-EE74-4F86-8B27-D18DBC5B8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2E385-B649-467A-AAA8-D53FC062D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DE1A1-3511-4883-AB53-3BCD62B4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C9BB-6437-4CAF-B4A9-6A22D6D0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92A64-1205-493E-B8BC-572081E8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73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16ECB-BA3C-4091-90D1-162670D9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1759A-A7B3-49C7-B53A-1DDEE0709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867C3-D96F-411A-89AE-7BAE3BC7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9CA6F-670D-4FF9-892B-BCA860B4B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4A5C1-FB91-4958-B1C8-D1D816C3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426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214BF8-1AB5-46C6-A63C-642788E32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68681-ABED-4BD1-93FD-F117AA5DE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000A8-E597-408C-80B2-5886A02F5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3226A-CC51-41F3-BE7D-81218007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60BEB-D73F-4320-AFCB-72B80A93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90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642394"/>
            <a:ext cx="10757453" cy="4608498"/>
          </a:xfrm>
        </p:spPr>
        <p:txBody>
          <a:bodyPr/>
          <a:lstStyle>
            <a:lvl1pPr>
              <a:buSzPct val="110000"/>
              <a:defRPr/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6306584"/>
            <a:ext cx="2650435" cy="400533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838200" y="246743"/>
            <a:ext cx="10757453" cy="1148908"/>
          </a:xfrm>
        </p:spPr>
        <p:txBody>
          <a:bodyPr/>
          <a:lstStyle>
            <a:lvl1pPr>
              <a:defRPr spc="-100" baseline="0"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1397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82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838200" y="246743"/>
            <a:ext cx="10757453" cy="1148908"/>
          </a:xfrm>
        </p:spPr>
        <p:txBody>
          <a:bodyPr/>
          <a:lstStyle>
            <a:lvl1pPr>
              <a:defRPr spc="-100" baseline="0"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1397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6306584"/>
            <a:ext cx="2650435" cy="4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4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2809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318191"/>
            <a:ext cx="1361140" cy="10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5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3029"/>
            <a:ext cx="5181600" cy="4623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3029"/>
            <a:ext cx="5181600" cy="4623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838200" y="246743"/>
            <a:ext cx="10757453" cy="1148908"/>
          </a:xfrm>
        </p:spPr>
        <p:txBody>
          <a:bodyPr/>
          <a:lstStyle>
            <a:lvl1pPr>
              <a:defRPr spc="-100" baseline="0"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1397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6306584"/>
            <a:ext cx="2650435" cy="4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2243" y="4540834"/>
            <a:ext cx="5181600" cy="2051169"/>
          </a:xfrm>
          <a:ln>
            <a:solidFill>
              <a:schemeClr val="accent5"/>
            </a:solidFill>
          </a:ln>
        </p:spPr>
        <p:txBody>
          <a:bodyPr wrap="square" lIns="46800" rIns="46800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accent5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accent5"/>
                </a:solidFill>
              </a:defRPr>
            </a:lvl2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 err="1"/>
              <a:t>gggg</a:t>
            </a:r>
            <a:endParaRPr lang="en-GB"/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838200" y="246743"/>
            <a:ext cx="10757453" cy="1148908"/>
          </a:xfrm>
        </p:spPr>
        <p:txBody>
          <a:bodyPr/>
          <a:lstStyle>
            <a:lvl1pPr>
              <a:defRPr spc="-100" baseline="0"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1397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722243" y="1456903"/>
            <a:ext cx="5181600" cy="430642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722243" y="1884727"/>
            <a:ext cx="5181600" cy="2051169"/>
          </a:xfrm>
          <a:ln>
            <a:solidFill>
              <a:schemeClr val="tx1"/>
            </a:solidFill>
          </a:ln>
        </p:spPr>
        <p:txBody>
          <a:bodyPr wrap="square" lIns="46800" rIns="46800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 err="1"/>
              <a:t>gggg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22243" y="4111073"/>
            <a:ext cx="5181600" cy="43064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6324600" y="4540834"/>
            <a:ext cx="5181600" cy="2051169"/>
          </a:xfrm>
          <a:ln>
            <a:solidFill>
              <a:schemeClr val="accent4"/>
            </a:solidFill>
          </a:ln>
        </p:spPr>
        <p:txBody>
          <a:bodyPr wrap="square" lIns="46800" rIns="46800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accent4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 err="1"/>
              <a:t>gggg</a:t>
            </a:r>
            <a:endParaRPr lang="en-GB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6324600" y="4111073"/>
            <a:ext cx="5181600" cy="430642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/>
          </p:nvPr>
        </p:nvSpPr>
        <p:spPr>
          <a:xfrm>
            <a:off x="6324600" y="1884727"/>
            <a:ext cx="5181600" cy="2051169"/>
          </a:xfrm>
          <a:ln>
            <a:solidFill>
              <a:schemeClr val="accent1"/>
            </a:solidFill>
          </a:ln>
        </p:spPr>
        <p:txBody>
          <a:bodyPr wrap="square" lIns="46800" rIns="46800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 err="1"/>
              <a:t>gggg</a:t>
            </a:r>
            <a:endParaRPr lang="en-GB"/>
          </a:p>
        </p:txBody>
      </p:sp>
      <p:sp>
        <p:nvSpPr>
          <p:cNvPr id="18" name="Content Placeholder 2"/>
          <p:cNvSpPr>
            <a:spLocks noGrp="1"/>
          </p:cNvSpPr>
          <p:nvPr>
            <p:ph sz="half" idx="18"/>
          </p:nvPr>
        </p:nvSpPr>
        <p:spPr>
          <a:xfrm>
            <a:off x="6324600" y="1456017"/>
            <a:ext cx="5181600" cy="43064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91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v1 with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87274"/>
            <a:ext cx="5181600" cy="5889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9" y="287274"/>
            <a:ext cx="3693522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9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v2 with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477077"/>
            <a:ext cx="5181600" cy="56866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C249-C0FC-489B-97CF-B06F52AA35EB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F6C3E-29CD-4ED9-B7E3-0F37C1A2D97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89" y="5495379"/>
            <a:ext cx="3693522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5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7008" y="179595"/>
            <a:ext cx="97767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0017"/>
            <a:ext cx="9034670" cy="4546946"/>
          </a:xfrm>
          <a:prstGeom prst="rect">
            <a:avLst/>
          </a:prstGeom>
        </p:spPr>
        <p:txBody>
          <a:bodyPr vert="horz" wrap="square" lIns="9000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C7DC249-C0FC-489B-97CF-B06F52AA35E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0AF6C3E-29CD-4ED9-B7E3-0F37C1A2D9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79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71" r:id="rId2"/>
    <p:sldLayoutId id="2147483670" r:id="rId3"/>
    <p:sldLayoutId id="2147483654" r:id="rId4"/>
    <p:sldLayoutId id="2147483651" r:id="rId5"/>
    <p:sldLayoutId id="2147483652" r:id="rId6"/>
    <p:sldLayoutId id="2147483665" r:id="rId7"/>
    <p:sldLayoutId id="2147483668" r:id="rId8"/>
    <p:sldLayoutId id="2147483666" r:id="rId9"/>
    <p:sldLayoutId id="2147483667" r:id="rId10"/>
    <p:sldLayoutId id="2147483664" r:id="rId11"/>
    <p:sldLayoutId id="2147483656" r:id="rId12"/>
    <p:sldLayoutId id="2147483657" r:id="rId13"/>
    <p:sldLayoutId id="2147483658" r:id="rId14"/>
    <p:sldLayoutId id="2147483659" r:id="rId15"/>
    <p:sldLayoutId id="21474836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 baseline="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1pPr>
      <a:lvl2pPr marL="808038" indent="-45085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Courier New" panose="02070309020205020404" pitchFamily="49" charset="0"/>
        <a:buChar char="o"/>
        <a:defRPr sz="3600" kern="1200" baseline="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1143000" indent="-3349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800" kern="120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3pPr>
      <a:lvl4pPr marL="1600200" indent="-4320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accent3"/>
          </a:solidFill>
          <a:latin typeface="+mn-lt"/>
          <a:ea typeface="+mn-ea"/>
          <a:cs typeface="Arial" panose="020B0604020202020204" pitchFamily="34" charset="0"/>
        </a:defRPr>
      </a:lvl4pPr>
      <a:lvl5pPr marL="2057400" indent="-36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D44375-3EAF-4512-91F8-6424E92D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9B650-BD18-4FCD-8B42-B2966AF0C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58FCA-5A1F-4068-A1B7-C05BA9CA9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5ECBC-599E-42D8-A52D-90BE9B468DA1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3C4C5-D9EE-4E16-828F-ABE4AA216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9F6A-2FF2-49F8-AAC1-007733C76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3A837-5CDB-48BC-862A-3F122B8725B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l="811" r="1037"/>
          <a:stretch/>
        </p:blipFill>
        <p:spPr>
          <a:xfrm>
            <a:off x="8389" y="6278830"/>
            <a:ext cx="12147259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1604" y="1558583"/>
            <a:ext cx="7428113" cy="1873554"/>
          </a:xfrm>
        </p:spPr>
        <p:txBody>
          <a:bodyPr anchor="t">
            <a:normAutofit/>
          </a:bodyPr>
          <a:lstStyle/>
          <a:p>
            <a:r>
              <a:rPr lang="en-GB" sz="4800" b="0"/>
              <a:t>An Introduction to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4456" y="6118938"/>
            <a:ext cx="7428113" cy="556759"/>
          </a:xfrm>
        </p:spPr>
        <p:txBody>
          <a:bodyPr vert="horz" wrap="square" lIns="90000" tIns="45720" rIns="91440" bIns="45720" rtlCol="0" anchor="b" anchorCtr="0">
            <a:noAutofit/>
          </a:bodyPr>
          <a:lstStyle/>
          <a:p>
            <a:r>
              <a:rPr lang="en-GB" sz="2800">
                <a:solidFill>
                  <a:schemeClr val="bg1"/>
                </a:solidFill>
                <a:cs typeface="Arial"/>
              </a:rPr>
              <a:t>Roz Gittins, Director of Pharmacy</a:t>
            </a:r>
            <a:endParaRPr lang="en-GB" sz="2800">
              <a:solidFill>
                <a:schemeClr val="bg1"/>
              </a:solidFill>
            </a:endParaRPr>
          </a:p>
          <a:p>
            <a:r>
              <a:rPr lang="en-GB" sz="2800">
                <a:solidFill>
                  <a:schemeClr val="bg1"/>
                </a:solidFill>
                <a:cs typeface="Arial"/>
              </a:rPr>
              <a:t>Steve James,</a:t>
            </a:r>
            <a:r>
              <a:rPr lang="en-GB" sz="2800">
                <a:solidFill>
                  <a:schemeClr val="bg1"/>
                </a:solidFill>
                <a:ea typeface="+mj-lt"/>
                <a:cs typeface="+mj-lt"/>
              </a:rPr>
              <a:t> Operations Director NW 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" y="5323379"/>
            <a:ext cx="1361140" cy="1073357"/>
          </a:xfrm>
          <a:prstGeom prst="rect">
            <a:avLst/>
          </a:prstGeom>
        </p:spPr>
      </p:pic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D9728E7-63DC-4CCB-B20B-81AEB70AB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948" y="1515230"/>
            <a:ext cx="3728071" cy="3555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6242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7E471-DEC1-4917-8807-8983AC02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" y="50800"/>
            <a:ext cx="10757453" cy="1148908"/>
          </a:xfrm>
        </p:spPr>
        <p:txBody>
          <a:bodyPr/>
          <a:lstStyle/>
          <a:p>
            <a:r>
              <a:rPr lang="en-GB"/>
              <a:t>Prescribed Treatment Agreement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D46C7-DBDA-4633-9026-740BAC888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36" t="16826" r="24910" b="21270"/>
          <a:stretch/>
        </p:blipFill>
        <p:spPr>
          <a:xfrm>
            <a:off x="119742" y="1584413"/>
            <a:ext cx="6792686" cy="5026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70AC-F644-4D59-8F54-3FAEE86FE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9" t="14762" r="12768" b="37619"/>
          <a:stretch/>
        </p:blipFill>
        <p:spPr>
          <a:xfrm>
            <a:off x="6912428" y="3253823"/>
            <a:ext cx="5279572" cy="19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57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2B24F-9E44-4A7E-A010-F0CE865F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6" y="-1549"/>
            <a:ext cx="10757453" cy="1148908"/>
          </a:xfrm>
        </p:spPr>
        <p:txBody>
          <a:bodyPr/>
          <a:lstStyle/>
          <a:p>
            <a:r>
              <a:rPr lang="en-GB">
                <a:cs typeface="Arial"/>
              </a:rPr>
              <a:t>NSP Arrangements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C13D8-2843-4E7E-8435-B9CFA703F2B7}"/>
              </a:ext>
            </a:extLst>
          </p:cNvPr>
          <p:cNvSpPr txBox="1"/>
          <p:nvPr/>
        </p:nvSpPr>
        <p:spPr>
          <a:xfrm>
            <a:off x="101030" y="1402421"/>
            <a:ext cx="1056012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>
                <a:cs typeface="Arial"/>
              </a:rPr>
              <a:t>- via Orion</a:t>
            </a:r>
          </a:p>
          <a:p>
            <a:r>
              <a:rPr lang="en-GB" sz="3600" dirty="0">
                <a:ea typeface="+mn-lt"/>
                <a:cs typeface="+mn-lt"/>
              </a:rPr>
              <a:t>- Paraphernalia </a:t>
            </a:r>
            <a:r>
              <a:rPr lang="en-GB" sz="3600" dirty="0" err="1">
                <a:ea typeface="+mn-lt"/>
                <a:cs typeface="+mn-lt"/>
              </a:rPr>
              <a:t>nb</a:t>
            </a:r>
            <a:r>
              <a:rPr lang="en-GB" sz="3600" dirty="0">
                <a:ea typeface="+mn-lt"/>
                <a:cs typeface="+mn-lt"/>
              </a:rPr>
              <a:t> </a:t>
            </a:r>
            <a:r>
              <a:rPr lang="en-GB" sz="3600" i="1" dirty="0" err="1">
                <a:ea typeface="+mn-lt"/>
                <a:cs typeface="+mn-lt"/>
              </a:rPr>
              <a:t>Citric</a:t>
            </a:r>
            <a:r>
              <a:rPr lang="en-GB" sz="3600" i="1" dirty="0" err="1">
                <a:ea typeface="+mn-lt"/>
                <a:cs typeface="+mn-lt"/>
                <a:sym typeface="Wingdings" panose="05000000000000000000" pitchFamily="2" charset="2"/>
              </a:rPr>
              <a:t>Vit</a:t>
            </a:r>
            <a:r>
              <a:rPr lang="en-GB" sz="3600" i="1" dirty="0">
                <a:ea typeface="+mn-lt"/>
                <a:cs typeface="+mn-lt"/>
                <a:sym typeface="Wingdings" panose="05000000000000000000" pitchFamily="2" charset="2"/>
              </a:rPr>
              <a:t> C and disposal </a:t>
            </a:r>
          </a:p>
          <a:p>
            <a:r>
              <a:rPr lang="en-GB" sz="3600" dirty="0">
                <a:cs typeface="Arial"/>
              </a:rPr>
              <a:t>- Ordering arrangements</a:t>
            </a:r>
            <a:endParaRPr lang="en-GB" dirty="0">
              <a:cs typeface="Arial"/>
            </a:endParaRPr>
          </a:p>
          <a:p>
            <a:r>
              <a:rPr lang="en-GB" sz="3600" dirty="0">
                <a:cs typeface="Arial"/>
              </a:rPr>
              <a:t>- Waste collection arrangements</a:t>
            </a:r>
          </a:p>
          <a:p>
            <a:endParaRPr lang="en-GB" sz="3600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AF1C8-B48D-4DFF-A6C6-2609D0996DEC}"/>
              </a:ext>
            </a:extLst>
          </p:cNvPr>
          <p:cNvSpPr txBox="1"/>
          <p:nvPr/>
        </p:nvSpPr>
        <p:spPr>
          <a:xfrm>
            <a:off x="226031" y="4841779"/>
            <a:ext cx="643981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solidFill>
                  <a:srgbClr val="000000"/>
                </a:solidFill>
              </a:rPr>
              <a:t>THN </a:t>
            </a:r>
            <a:r>
              <a:rPr lang="en-GB" sz="4000" dirty="0" err="1">
                <a:solidFill>
                  <a:srgbClr val="000000"/>
                </a:solidFill>
              </a:rPr>
              <a:t>EoI</a:t>
            </a:r>
            <a:r>
              <a:rPr lang="en-GB" sz="4000" dirty="0">
                <a:solidFill>
                  <a:srgbClr val="000000"/>
                </a:solidFill>
              </a:rPr>
              <a:t> – </a:t>
            </a:r>
            <a:r>
              <a:rPr lang="en-GB" sz="4000" b="1" dirty="0">
                <a:solidFill>
                  <a:srgbClr val="000000"/>
                </a:solidFill>
              </a:rPr>
              <a:t>NO</a:t>
            </a:r>
            <a:r>
              <a:rPr lang="en-GB" sz="4000" dirty="0">
                <a:solidFill>
                  <a:srgbClr val="000000"/>
                </a:solidFill>
              </a:rPr>
              <a:t> requirement to offer S/C or NSP – </a:t>
            </a:r>
            <a:r>
              <a:rPr lang="en-GB" sz="4000" b="1" i="1" dirty="0">
                <a:solidFill>
                  <a:srgbClr val="000000"/>
                </a:solidFill>
              </a:rPr>
              <a:t>BEFORE</a:t>
            </a:r>
            <a:r>
              <a:rPr lang="en-GB" sz="4000" i="1" dirty="0">
                <a:solidFill>
                  <a:srgbClr val="000000"/>
                </a:solidFill>
              </a:rPr>
              <a:t> </a:t>
            </a:r>
            <a:r>
              <a:rPr lang="en-GB" sz="4000" b="1" i="1" dirty="0">
                <a:solidFill>
                  <a:srgbClr val="000000"/>
                </a:solidFill>
              </a:rPr>
              <a:t>Fri 15th Oct</a:t>
            </a:r>
            <a:endParaRPr lang="en-GB" sz="4000" i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3B0D7B5F-0365-43F5-9CF5-900C97E93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3989" r="8058" b="4085"/>
          <a:stretch/>
        </p:blipFill>
        <p:spPr>
          <a:xfrm rot="5400000">
            <a:off x="6698671" y="3453227"/>
            <a:ext cx="2793997" cy="239485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C19155D-1A99-4D90-9B14-4F324B218B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t="7052" r="6963" b="6000"/>
          <a:stretch/>
        </p:blipFill>
        <p:spPr>
          <a:xfrm rot="5400000">
            <a:off x="9265930" y="1825615"/>
            <a:ext cx="3084600" cy="25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87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5D96-C79D-47ED-9CCA-B7B668D8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72698"/>
            <a:ext cx="10757453" cy="1148908"/>
          </a:xfrm>
        </p:spPr>
        <p:txBody>
          <a:bodyPr/>
          <a:lstStyle/>
          <a:p>
            <a:r>
              <a:rPr lang="en-GB"/>
              <a:t>Quality Assurance Visits</a:t>
            </a:r>
          </a:p>
        </p:txBody>
      </p:sp>
      <p:pic>
        <p:nvPicPr>
          <p:cNvPr id="3" name="Google Shape;186;p31">
            <a:extLst>
              <a:ext uri="{FF2B5EF4-FFF2-40B4-BE49-F238E27FC236}">
                <a16:creationId xmlns:a16="http://schemas.microsoft.com/office/drawing/2014/main" id="{6525B947-28BC-4282-82D0-263AB85F56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601" t="26414" r="22232" b="9520"/>
          <a:stretch/>
        </p:blipFill>
        <p:spPr>
          <a:xfrm>
            <a:off x="-3" y="2565833"/>
            <a:ext cx="6725536" cy="439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7;p31">
            <a:extLst>
              <a:ext uri="{FF2B5EF4-FFF2-40B4-BE49-F238E27FC236}">
                <a16:creationId xmlns:a16="http://schemas.microsoft.com/office/drawing/2014/main" id="{2F890CB1-6B3B-49A7-90B2-72455B750F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973" t="26123" r="22335" b="8924"/>
          <a:stretch/>
        </p:blipFill>
        <p:spPr>
          <a:xfrm>
            <a:off x="5219251" y="1143800"/>
            <a:ext cx="6972749" cy="4744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91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5D96-C79D-47ED-9CCA-B7B668D8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3104835"/>
            <a:ext cx="10757453" cy="1148908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ANY REQUESTS?!!!!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EBE9BD-1B43-4F2C-8B29-6386272380B9}"/>
              </a:ext>
            </a:extLst>
          </p:cNvPr>
          <p:cNvSpPr txBox="1">
            <a:spLocks/>
          </p:cNvSpPr>
          <p:nvPr/>
        </p:nvSpPr>
        <p:spPr>
          <a:xfrm>
            <a:off x="315686" y="225098"/>
            <a:ext cx="10757453" cy="1148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Training/CPD Updates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577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00855" y="176228"/>
            <a:ext cx="9006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&amp; Answers</a:t>
            </a:r>
            <a:endParaRPr lang="en-GB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2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1AE4D9-7872-4275-BAC6-966323D71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2" y="-5244"/>
            <a:ext cx="12229671" cy="68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320C0-FE78-614F-9919-410E658B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Eligibility criteria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75730300"/>
              </p:ext>
            </p:extLst>
          </p:nvPr>
        </p:nvGraphicFramePr>
        <p:xfrm>
          <a:off x="525117" y="-425824"/>
          <a:ext cx="11383618" cy="753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8A5D302B-F84D-4EB1-AFA5-1DFA4E1E5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317" y="5099553"/>
            <a:ext cx="3843841" cy="1443056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Service user can be referred into the service</a:t>
            </a:r>
            <a:r>
              <a:rPr kumimoji="0" lang="en-US" altLang="en-US" sz="14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by:</a:t>
            </a:r>
            <a:endParaRPr kumimoji="0" lang="en-US" altLang="en-US" sz="1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Self</a:t>
            </a:r>
            <a:endParaRPr kumimoji="0" lang="en-US" altLang="en-US" sz="1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Professional</a:t>
            </a:r>
            <a:endParaRPr kumimoji="0" lang="en-US" altLang="en-US" sz="1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Family/friend/</a:t>
            </a:r>
            <a:r>
              <a:rPr kumimoji="0" lang="en-US" altLang="en-US" sz="1400" b="1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carer</a:t>
            </a:r>
            <a:endParaRPr kumimoji="0" lang="en-US" altLang="en-US" sz="1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D5D6C3-9ABA-46BF-BE6D-6A8BFB575C91}"/>
              </a:ext>
            </a:extLst>
          </p:cNvPr>
          <p:cNvCxnSpPr/>
          <p:nvPr/>
        </p:nvCxnSpPr>
        <p:spPr>
          <a:xfrm flipH="1">
            <a:off x="5029199" y="5531777"/>
            <a:ext cx="3529173" cy="409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B3F9D3-7384-4DD9-93F8-B9E5871B8D77}"/>
              </a:ext>
            </a:extLst>
          </p:cNvPr>
          <p:cNvSpPr txBox="1"/>
          <p:nvPr/>
        </p:nvSpPr>
        <p:spPr>
          <a:xfrm>
            <a:off x="8506040" y="5303926"/>
            <a:ext cx="36507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Referral form on </a:t>
            </a:r>
            <a:r>
              <a:rPr lang="en-GB" err="1"/>
              <a:t>PharmOutcomes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10717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6C0ABF-05AC-364C-BCAA-D7A22A5064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301400"/>
              </p:ext>
            </p:extLst>
          </p:nvPr>
        </p:nvGraphicFramePr>
        <p:xfrm>
          <a:off x="838200" y="2372810"/>
          <a:ext cx="10757453" cy="394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9AEF5BB-98B7-544E-97DD-11C6AFB9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0FF3A-C02C-9543-987C-786EBD01E8E3}"/>
              </a:ext>
            </a:extLst>
          </p:cNvPr>
          <p:cNvSpPr txBox="1"/>
          <p:nvPr/>
        </p:nvSpPr>
        <p:spPr>
          <a:xfrm>
            <a:off x="2051752" y="1699564"/>
            <a:ext cx="808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Active system leaders and development of Cumbria Addictions Strategy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92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6C0ABF-05AC-364C-BCAA-D7A22A5064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37422"/>
              </p:ext>
            </p:extLst>
          </p:nvPr>
        </p:nvGraphicFramePr>
        <p:xfrm>
          <a:off x="838200" y="1711842"/>
          <a:ext cx="10757453" cy="460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9AEF5BB-98B7-544E-97DD-11C6AFB9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Model</a:t>
            </a:r>
          </a:p>
        </p:txBody>
      </p:sp>
    </p:spTree>
    <p:extLst>
      <p:ext uri="{BB962C8B-B14F-4D97-AF65-F5344CB8AC3E}">
        <p14:creationId xmlns:p14="http://schemas.microsoft.com/office/powerpoint/2010/main" val="14046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76" y="282516"/>
            <a:ext cx="117043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4000">
                <a:solidFill>
                  <a:srgbClr val="FFFFFF"/>
                </a:solidFill>
                <a:latin typeface="+mj-lt"/>
              </a:rPr>
              <a:t>Locations and contact details </a:t>
            </a:r>
            <a:endParaRPr lang="en-US">
              <a:ea typeface="+mn-ea"/>
              <a:cs typeface="+mn-cs"/>
            </a:endParaRPr>
          </a:p>
        </p:txBody>
      </p:sp>
      <p:graphicFrame>
        <p:nvGraphicFramePr>
          <p:cNvPr id="2" name="Diagram 2">
            <a:extLst>
              <a:ext uri="{FF2B5EF4-FFF2-40B4-BE49-F238E27FC236}">
                <a16:creationId xmlns:a16="http://schemas.microsoft.com/office/drawing/2014/main" id="{C2CF22A8-FC10-4436-BE5D-98509C464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688319"/>
              </p:ext>
            </p:extLst>
          </p:nvPr>
        </p:nvGraphicFramePr>
        <p:xfrm>
          <a:off x="1390697" y="1589360"/>
          <a:ext cx="9131083" cy="3047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F10787A-6B90-4601-8731-E11ECE5F012D}"/>
              </a:ext>
            </a:extLst>
          </p:cNvPr>
          <p:cNvSpPr/>
          <p:nvPr/>
        </p:nvSpPr>
        <p:spPr>
          <a:xfrm>
            <a:off x="1470212" y="4865593"/>
            <a:ext cx="9054350" cy="1249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ea typeface="+mn-lt"/>
              <a:cs typeface="+mn-lt"/>
            </a:endParaRPr>
          </a:p>
          <a:p>
            <a:pPr algn="ctr"/>
            <a:r>
              <a:rPr lang="en-US" sz="2400" b="1" dirty="0">
                <a:ea typeface="+mn-lt"/>
                <a:cs typeface="+mn-lt"/>
              </a:rPr>
              <a:t>01900 512300</a:t>
            </a:r>
            <a:endParaRPr lang="en-US" sz="2400" b="1" dirty="0">
              <a:cs typeface="Arial"/>
            </a:endParaRPr>
          </a:p>
          <a:p>
            <a:pPr algn="ctr"/>
            <a:r>
              <a:rPr lang="en-US" dirty="0">
                <a:ea typeface="+mn-lt"/>
                <a:cs typeface="+mn-lt"/>
              </a:rPr>
              <a:t>referrals@recoverystepscumbria.org.uk</a:t>
            </a:r>
          </a:p>
          <a:p>
            <a:pPr algn="ctr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098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76" y="282516"/>
            <a:ext cx="11704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Clinical Department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031A498-5983-634B-BB0B-56AC78FF3E76}"/>
              </a:ext>
            </a:extLst>
          </p:cNvPr>
          <p:cNvSpPr/>
          <p:nvPr/>
        </p:nvSpPr>
        <p:spPr>
          <a:xfrm>
            <a:off x="805496" y="1890275"/>
            <a:ext cx="3336197" cy="9298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solidFill>
                  <a:srgbClr val="002060"/>
                </a:solidFill>
              </a:rPr>
              <a:t>Dr Roya Vaziri</a:t>
            </a:r>
            <a:br>
              <a:rPr lang="en-US" sz="1600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Executive Medical Director </a:t>
            </a:r>
            <a:br>
              <a:rPr lang="en-US" sz="1600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and Responsible Officer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C8E7279-9297-D74B-A0C7-0D3D4D258168}"/>
              </a:ext>
            </a:extLst>
          </p:cNvPr>
          <p:cNvSpPr/>
          <p:nvPr/>
        </p:nvSpPr>
        <p:spPr>
          <a:xfrm>
            <a:off x="7099966" y="4994063"/>
            <a:ext cx="3133245" cy="9298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solidFill>
                  <a:srgbClr val="002060"/>
                </a:solidFill>
              </a:rPr>
              <a:t>Emma Haigh</a:t>
            </a:r>
            <a:br>
              <a:rPr lang="en-US" sz="1600" b="1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Business Support Manager: Clinical Department and </a:t>
            </a:r>
            <a:br>
              <a:rPr lang="en-US" sz="1600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Leeds Regional Office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0C148BF-6F88-4046-9606-280ACB03AF8D}"/>
              </a:ext>
            </a:extLst>
          </p:cNvPr>
          <p:cNvSpPr/>
          <p:nvPr/>
        </p:nvSpPr>
        <p:spPr>
          <a:xfrm>
            <a:off x="755814" y="5062491"/>
            <a:ext cx="3336197" cy="9298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solidFill>
                  <a:srgbClr val="002060"/>
                </a:solidFill>
              </a:rPr>
              <a:t>Leesa Howes</a:t>
            </a:r>
            <a:br>
              <a:rPr lang="en-US" sz="1600" b="1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Director of Clinical Services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E4B189-0879-6A4C-B8C2-C265B4A90B02}"/>
              </a:ext>
            </a:extLst>
          </p:cNvPr>
          <p:cNvSpPr/>
          <p:nvPr/>
        </p:nvSpPr>
        <p:spPr>
          <a:xfrm>
            <a:off x="7689595" y="3426885"/>
            <a:ext cx="3133244" cy="9298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solidFill>
                  <a:srgbClr val="002060"/>
                </a:solidFill>
              </a:rPr>
              <a:t>Roz Gittins</a:t>
            </a:r>
            <a:br>
              <a:rPr lang="en-US" sz="1600" b="1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Director of Pharmacy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7A0C51D-941E-7548-89AB-0B3AE1849CD8}"/>
              </a:ext>
            </a:extLst>
          </p:cNvPr>
          <p:cNvSpPr/>
          <p:nvPr/>
        </p:nvSpPr>
        <p:spPr>
          <a:xfrm>
            <a:off x="1585421" y="3511529"/>
            <a:ext cx="3336197" cy="9298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solidFill>
                  <a:srgbClr val="002060"/>
                </a:solidFill>
              </a:rPr>
              <a:t>Stacey Smith</a:t>
            </a:r>
            <a:br>
              <a:rPr lang="en-US" sz="1600" b="1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Director of Nursing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727D044-1D27-EC4F-B817-9BB86B7DC6FD}"/>
              </a:ext>
            </a:extLst>
          </p:cNvPr>
          <p:cNvSpPr/>
          <p:nvPr/>
        </p:nvSpPr>
        <p:spPr>
          <a:xfrm>
            <a:off x="7099966" y="1869435"/>
            <a:ext cx="3133245" cy="9298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solidFill>
                  <a:srgbClr val="002060"/>
                </a:solidFill>
              </a:rPr>
              <a:t>Anna Headley</a:t>
            </a:r>
            <a:br>
              <a:rPr lang="en-US" sz="1600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Executive Operations </a:t>
            </a:r>
            <a:br>
              <a:rPr lang="en-US" sz="1600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Director and Executive </a:t>
            </a:r>
            <a:br>
              <a:rPr lang="en-US" sz="1600">
                <a:solidFill>
                  <a:srgbClr val="002060"/>
                </a:solidFill>
              </a:rPr>
            </a:br>
            <a:r>
              <a:rPr lang="en-US" sz="1600">
                <a:solidFill>
                  <a:srgbClr val="002060"/>
                </a:solidFill>
              </a:rPr>
              <a:t>to the Clinical Department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5DFED5-E337-FC4F-BE79-211CAE0C8C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r="18412"/>
          <a:stretch/>
        </p:blipFill>
        <p:spPr>
          <a:xfrm>
            <a:off x="9912002" y="1552252"/>
            <a:ext cx="1558339" cy="1558339"/>
          </a:xfrm>
          <a:prstGeom prst="ellipse">
            <a:avLst/>
          </a:prstGeom>
          <a:ln w="76200">
            <a:solidFill>
              <a:srgbClr val="FF5538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00000"/>
                      <a:gd name="connsiteY0" fmla="*/ 900000 h 1800000"/>
                      <a:gd name="connsiteX1" fmla="*/ 900000 w 1800000"/>
                      <a:gd name="connsiteY1" fmla="*/ 0 h 1800000"/>
                      <a:gd name="connsiteX2" fmla="*/ 1800000 w 1800000"/>
                      <a:gd name="connsiteY2" fmla="*/ 900000 h 1800000"/>
                      <a:gd name="connsiteX3" fmla="*/ 900000 w 1800000"/>
                      <a:gd name="connsiteY3" fmla="*/ 1800000 h 1800000"/>
                      <a:gd name="connsiteX4" fmla="*/ 0 w 1800000"/>
                      <a:gd name="connsiteY4" fmla="*/ 900000 h 18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0000" h="1800000" fill="none" extrusionOk="0">
                        <a:moveTo>
                          <a:pt x="0" y="900000"/>
                        </a:moveTo>
                        <a:cubicBezTo>
                          <a:pt x="52398" y="409160"/>
                          <a:pt x="444773" y="-86084"/>
                          <a:pt x="900000" y="0"/>
                        </a:cubicBezTo>
                        <a:cubicBezTo>
                          <a:pt x="1335814" y="-9378"/>
                          <a:pt x="1773810" y="427602"/>
                          <a:pt x="1800000" y="900000"/>
                        </a:cubicBezTo>
                        <a:cubicBezTo>
                          <a:pt x="1797249" y="1370818"/>
                          <a:pt x="1364632" y="1845060"/>
                          <a:pt x="900000" y="1800000"/>
                        </a:cubicBezTo>
                        <a:cubicBezTo>
                          <a:pt x="448304" y="1825394"/>
                          <a:pt x="38292" y="1406263"/>
                          <a:pt x="0" y="900000"/>
                        </a:cubicBezTo>
                        <a:close/>
                      </a:path>
                      <a:path w="1800000" h="1800000" stroke="0" extrusionOk="0">
                        <a:moveTo>
                          <a:pt x="0" y="900000"/>
                        </a:moveTo>
                        <a:cubicBezTo>
                          <a:pt x="-54241" y="369487"/>
                          <a:pt x="338371" y="24235"/>
                          <a:pt x="900000" y="0"/>
                        </a:cubicBezTo>
                        <a:cubicBezTo>
                          <a:pt x="1471064" y="15580"/>
                          <a:pt x="1786620" y="403369"/>
                          <a:pt x="1800000" y="900000"/>
                        </a:cubicBezTo>
                        <a:cubicBezTo>
                          <a:pt x="1761678" y="1434479"/>
                          <a:pt x="1393518" y="1819556"/>
                          <a:pt x="900000" y="1800000"/>
                        </a:cubicBezTo>
                        <a:cubicBezTo>
                          <a:pt x="354242" y="1773354"/>
                          <a:pt x="84076" y="1437228"/>
                          <a:pt x="0" y="90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0" name="Picture 9" descr="&#10;">
            <a:extLst>
              <a:ext uri="{FF2B5EF4-FFF2-40B4-BE49-F238E27FC236}">
                <a16:creationId xmlns:a16="http://schemas.microsoft.com/office/drawing/2014/main" id="{424ED6A1-4445-3241-A734-0CBB24B8F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1304"/>
          <a:stretch/>
        </p:blipFill>
        <p:spPr>
          <a:xfrm>
            <a:off x="6384862" y="3067234"/>
            <a:ext cx="1565055" cy="1558339"/>
          </a:xfrm>
          <a:prstGeom prst="ellipse">
            <a:avLst/>
          </a:prstGeom>
          <a:ln w="76200">
            <a:solidFill>
              <a:srgbClr val="FF5538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6A054-2EAD-C04E-AD3A-FF0DA3CE10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24" b="13863"/>
          <a:stretch/>
        </p:blipFill>
        <p:spPr>
          <a:xfrm>
            <a:off x="686799" y="3170486"/>
            <a:ext cx="1558339" cy="1558339"/>
          </a:xfrm>
          <a:prstGeom prst="ellipse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AFC8F-DE6B-D446-81B4-1B65BDBD6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57" y="4796969"/>
            <a:ext cx="1558339" cy="1558339"/>
          </a:xfrm>
          <a:prstGeom prst="ellipse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Picture 13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AD8172A0-0359-9D46-8EE4-6CDB5D8E4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0"/>
          <a:stretch/>
        </p:blipFill>
        <p:spPr>
          <a:xfrm>
            <a:off x="3687857" y="1610063"/>
            <a:ext cx="1558339" cy="1571125"/>
          </a:xfrm>
          <a:prstGeom prst="ellipse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E7778-EDAF-E24E-A33E-D9ED16DA3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02" y="4728541"/>
            <a:ext cx="1558339" cy="1558339"/>
          </a:xfrm>
          <a:prstGeom prst="ellipse">
            <a:avLst/>
          </a:prstGeom>
          <a:ln w="76200">
            <a:solidFill>
              <a:srgbClr val="FF5538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2119AA2-334B-CE43-B11A-DA7E3FF96007}"/>
              </a:ext>
            </a:extLst>
          </p:cNvPr>
          <p:cNvSpPr/>
          <p:nvPr/>
        </p:nvSpPr>
        <p:spPr>
          <a:xfrm>
            <a:off x="5240174" y="6381529"/>
            <a:ext cx="2562800" cy="2941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solidFill>
                  <a:srgbClr val="FF5538"/>
                </a:solidFill>
              </a:rPr>
              <a:t>Paul Ford, Dr Joss Bray</a:t>
            </a:r>
          </a:p>
        </p:txBody>
      </p:sp>
    </p:spTree>
    <p:extLst>
      <p:ext uri="{BB962C8B-B14F-4D97-AF65-F5344CB8AC3E}">
        <p14:creationId xmlns:p14="http://schemas.microsoft.com/office/powerpoint/2010/main" val="328282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B43EFC-C4C8-471F-8984-6DDA3829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6" y="-1549"/>
            <a:ext cx="10757453" cy="1148908"/>
          </a:xfrm>
        </p:spPr>
        <p:txBody>
          <a:bodyPr/>
          <a:lstStyle/>
          <a:p>
            <a:r>
              <a:rPr lang="en-GB">
                <a:cs typeface="Arial"/>
              </a:rPr>
              <a:t>NEW SLAs for SC and NSP (and THN)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9AA3A-9903-463A-851F-8167478D98E8}"/>
              </a:ext>
            </a:extLst>
          </p:cNvPr>
          <p:cNvSpPr txBox="1"/>
          <p:nvPr/>
        </p:nvSpPr>
        <p:spPr>
          <a:xfrm>
            <a:off x="144718" y="1442066"/>
            <a:ext cx="91148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NO changes to payments </a:t>
            </a:r>
            <a:r>
              <a:rPr lang="en-GB" sz="3200" i="1" dirty="0" err="1"/>
              <a:t>nb</a:t>
            </a:r>
            <a:r>
              <a:rPr lang="en-GB" sz="3200" i="1" dirty="0"/>
              <a:t> </a:t>
            </a:r>
            <a:r>
              <a:rPr lang="en-GB" sz="3200" i="1" dirty="0" err="1"/>
              <a:t>Espranor</a:t>
            </a:r>
            <a:r>
              <a:rPr lang="en-GB" sz="3200" i="1" dirty="0"/>
              <a:t> added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5C19E-BB28-48C0-A78A-180AD87A2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4" t="19192" r="18895" b="52446"/>
          <a:stretch/>
        </p:blipFill>
        <p:spPr>
          <a:xfrm>
            <a:off x="410134" y="4662714"/>
            <a:ext cx="7217229" cy="1948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9F85E-E3CC-47CB-A1AA-BECEB3D9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86" t="15556" r="33214" b="70317"/>
          <a:stretch/>
        </p:blipFill>
        <p:spPr>
          <a:xfrm>
            <a:off x="2826986" y="2917372"/>
            <a:ext cx="7808357" cy="2068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8B39C-A1D5-4C61-A45F-F8C4F108CF41}"/>
              </a:ext>
            </a:extLst>
          </p:cNvPr>
          <p:cNvSpPr txBox="1"/>
          <p:nvPr/>
        </p:nvSpPr>
        <p:spPr>
          <a:xfrm>
            <a:off x="4017563" y="2197094"/>
            <a:ext cx="8286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/>
              <a:t>contracts@humankindcharity.org.uk</a:t>
            </a:r>
          </a:p>
        </p:txBody>
      </p:sp>
    </p:spTree>
    <p:extLst>
      <p:ext uri="{BB962C8B-B14F-4D97-AF65-F5344CB8AC3E}">
        <p14:creationId xmlns:p14="http://schemas.microsoft.com/office/powerpoint/2010/main" val="2733949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/>
        </p:nvSpPr>
        <p:spPr>
          <a:xfrm>
            <a:off x="261256" y="527764"/>
            <a:ext cx="11941140" cy="6205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3274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2400"/>
              <a:t>Complete PO sign up module</a:t>
            </a:r>
            <a:endParaRPr lang="en-US"/>
          </a:p>
          <a:p>
            <a:pPr marL="33274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2400"/>
              <a:t>CPPE </a:t>
            </a:r>
            <a:r>
              <a:rPr lang="en-GB" sz="2400" err="1"/>
              <a:t>DoC</a:t>
            </a:r>
            <a:r>
              <a:rPr lang="en-GB" sz="2400"/>
              <a:t> (Responsible Pharmacist - within 3 months)</a:t>
            </a:r>
            <a:endParaRPr lang="en-GB" sz="2400">
              <a:cs typeface="Arial"/>
            </a:endParaRPr>
          </a:p>
          <a:p>
            <a:pPr marL="33274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2400"/>
              <a:t>Prompt notification if unable to offer the service</a:t>
            </a:r>
            <a:endParaRPr lang="en-GB" sz="2400">
              <a:cs typeface="Arial"/>
            </a:endParaRPr>
          </a:p>
          <a:p>
            <a:pPr marL="33274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2400"/>
              <a:t>Automated PO 3 months cut off for payment</a:t>
            </a:r>
            <a:endParaRPr lang="en-GB" sz="2400">
              <a:cs typeface="Arial"/>
            </a:endParaRPr>
          </a:p>
          <a:p>
            <a:pPr marL="33274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2400" b="1">
                <a:highlight>
                  <a:srgbClr val="FFFFFF"/>
                </a:highlight>
              </a:rPr>
              <a:t>S/C: Should</a:t>
            </a:r>
            <a:r>
              <a:rPr lang="en-GB" sz="2400">
                <a:highlight>
                  <a:srgbClr val="FFFFFF"/>
                </a:highlight>
              </a:rPr>
              <a:t> notify every  time  a  dose  is  missed/where attendance is erratic. </a:t>
            </a:r>
            <a:r>
              <a:rPr lang="en-GB" sz="2400" b="1">
                <a:highlight>
                  <a:srgbClr val="FFFFFF"/>
                </a:highlight>
              </a:rPr>
              <a:t>Must</a:t>
            </a:r>
            <a:r>
              <a:rPr lang="en-GB" sz="2400">
                <a:highlight>
                  <a:srgbClr val="FFFFFF"/>
                </a:highlight>
              </a:rPr>
              <a:t> notify immediately if:</a:t>
            </a:r>
            <a:endParaRPr sz="2400">
              <a:highlight>
                <a:srgbClr val="FFFFFF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highlight>
                  <a:schemeClr val="lt1"/>
                </a:highlight>
              </a:rPr>
              <a:t>≥3 consecutive doses missed</a:t>
            </a:r>
            <a:endParaRPr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highlight>
                  <a:schemeClr val="lt1"/>
                </a:highlight>
              </a:rPr>
              <a:t>Any titration doses missed</a:t>
            </a:r>
            <a:endParaRPr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highlight>
                  <a:schemeClr val="lt1"/>
                </a:highlight>
              </a:rPr>
              <a:t>Any concerns about the dose/prescription</a:t>
            </a:r>
            <a:endParaRPr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highlight>
                  <a:schemeClr val="lt1"/>
                </a:highlight>
              </a:rPr>
              <a:t>A dispensing error/near miss occurs</a:t>
            </a:r>
            <a:endParaRPr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highlight>
                  <a:schemeClr val="lt1"/>
                </a:highlight>
              </a:rPr>
              <a:t>Presenting as intoxicated</a:t>
            </a:r>
            <a:endParaRPr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highlight>
                  <a:schemeClr val="lt1"/>
                </a:highlight>
              </a:rPr>
              <a:t>Unacceptable behaviour </a:t>
            </a:r>
            <a:endParaRPr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highlight>
                  <a:schemeClr val="lt1"/>
                </a:highlight>
              </a:rPr>
              <a:t>Whole dose not consumed</a:t>
            </a:r>
            <a:endParaRPr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solidFill>
                  <a:schemeClr val="dk1"/>
                </a:solidFill>
                <a:highlight>
                  <a:schemeClr val="lt1"/>
                </a:highlight>
              </a:rPr>
              <a:t>Concerns about physical/health care needs</a:t>
            </a:r>
            <a:endParaRPr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r>
              <a:rPr lang="en-GB" sz="2400">
                <a:highlight>
                  <a:schemeClr val="lt1"/>
                </a:highlight>
              </a:rPr>
              <a:t>Any concerns about diversion/safeguarding/risk </a:t>
            </a:r>
            <a:endParaRPr lang="en-GB" sz="2400">
              <a:highlight>
                <a:prstClr val="white"/>
              </a:highlight>
              <a:cs typeface="Arial"/>
            </a:endParaRPr>
          </a:p>
          <a:p>
            <a:pPr marL="719455" lvl="1" indent="-271780">
              <a:lnSpc>
                <a:spcPct val="115000"/>
              </a:lnSpc>
              <a:buClr>
                <a:srgbClr val="000000"/>
              </a:buClr>
              <a:buSzPts val="1800"/>
              <a:buChar char="○"/>
            </a:pPr>
            <a:endParaRPr sz="2400">
              <a:highlight>
                <a:prstClr val="white"/>
              </a:highlight>
              <a:cs typeface="Arial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63133" y="-101600"/>
            <a:ext cx="70712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333" b="1"/>
              <a:t>Things to remember:</a:t>
            </a:r>
            <a:endParaRPr sz="3333" b="1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41355e4-f7c9-4e74-8062-66b3fa1530e8"/>
</p:tagLst>
</file>

<file path=ppt/theme/theme1.xml><?xml version="1.0" encoding="utf-8"?>
<a:theme xmlns:a="http://schemas.openxmlformats.org/drawingml/2006/main" name="Office Theme">
  <a:themeElements>
    <a:clrScheme name="Humankind">
      <a:dk1>
        <a:srgbClr val="FF5538"/>
      </a:dk1>
      <a:lt1>
        <a:sysClr val="window" lastClr="FFFFFF"/>
      </a:lt1>
      <a:dk2>
        <a:srgbClr val="FF5538"/>
      </a:dk2>
      <a:lt2>
        <a:srgbClr val="F2A900"/>
      </a:lt2>
      <a:accent1>
        <a:srgbClr val="6A2A5B"/>
      </a:accent1>
      <a:accent2>
        <a:srgbClr val="FF5538"/>
      </a:accent2>
      <a:accent3>
        <a:srgbClr val="00BFB3"/>
      </a:accent3>
      <a:accent4>
        <a:srgbClr val="5D5152"/>
      </a:accent4>
      <a:accent5>
        <a:srgbClr val="115E67"/>
      </a:accent5>
      <a:accent6>
        <a:srgbClr val="CBC4BC"/>
      </a:accent6>
      <a:hlink>
        <a:srgbClr val="0563C1"/>
      </a:hlink>
      <a:folHlink>
        <a:srgbClr val="954F72"/>
      </a:folHlink>
    </a:clrScheme>
    <a:fontScheme name="HK Arial 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c39708d-ee95-4bb1-87ce-adde49291daa">
      <UserInfo>
        <DisplayName>Leah Emerson</DisplayName>
        <AccountId>154</AccountId>
        <AccountType/>
      </UserInfo>
      <UserInfo>
        <DisplayName>Jo Dixon</DisplayName>
        <AccountId>155</AccountId>
        <AccountType/>
      </UserInfo>
      <UserInfo>
        <DisplayName>Karen Tyrell</DisplayName>
        <AccountId>15</AccountId>
        <AccountType/>
      </UserInfo>
      <UserInfo>
        <DisplayName>Steven James</DisplayName>
        <AccountId>28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7A75AFBDB0FE458909A12EEB705C43" ma:contentTypeVersion="12" ma:contentTypeDescription="Create a new document." ma:contentTypeScope="" ma:versionID="3918197486d5e253c34bc9850746f5af">
  <xsd:schema xmlns:xsd="http://www.w3.org/2001/XMLSchema" xmlns:xs="http://www.w3.org/2001/XMLSchema" xmlns:p="http://schemas.microsoft.com/office/2006/metadata/properties" xmlns:ns2="db87edb7-940c-4269-afdb-dba00a611d1e" xmlns:ns3="8c39708d-ee95-4bb1-87ce-adde49291daa" targetNamespace="http://schemas.microsoft.com/office/2006/metadata/properties" ma:root="true" ma:fieldsID="e1d4e13556a9be6eec205bd07a46055a" ns2:_="" ns3:_="">
    <xsd:import namespace="db87edb7-940c-4269-afdb-dba00a611d1e"/>
    <xsd:import namespace="8c39708d-ee95-4bb1-87ce-adde49291d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87edb7-940c-4269-afdb-dba00a611d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9708d-ee95-4bb1-87ce-adde49291da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57C7D5-BA69-4642-B246-AF340DD461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93A1CB-A252-4611-BD1E-CC4137457AD1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db87edb7-940c-4269-afdb-dba00a611d1e"/>
    <ds:schemaRef ds:uri="http://schemas.microsoft.com/office/infopath/2007/PartnerControls"/>
    <ds:schemaRef ds:uri="http://schemas.microsoft.com/office/2006/metadata/properties"/>
    <ds:schemaRef ds:uri="8c39708d-ee95-4bb1-87ce-adde49291daa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BB99CEC-3C75-42C9-AFCF-B12C248418C9}">
  <ds:schemaRefs>
    <ds:schemaRef ds:uri="8c39708d-ee95-4bb1-87ce-adde49291daa"/>
    <ds:schemaRef ds:uri="db87edb7-940c-4269-afdb-dba00a611d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639</Words>
  <Application>Microsoft Office PowerPoint</Application>
  <PresentationFormat>Widescreen</PresentationFormat>
  <Paragraphs>91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Symbol</vt:lpstr>
      <vt:lpstr>Wingdings</vt:lpstr>
      <vt:lpstr>Office Theme</vt:lpstr>
      <vt:lpstr>2_Office Theme</vt:lpstr>
      <vt:lpstr>An Introduction to</vt:lpstr>
      <vt:lpstr>PowerPoint Presentation</vt:lpstr>
      <vt:lpstr>Eligibility criteria </vt:lpstr>
      <vt:lpstr>Service Model</vt:lpstr>
      <vt:lpstr>Service Model</vt:lpstr>
      <vt:lpstr>PowerPoint Presentation</vt:lpstr>
      <vt:lpstr>PowerPoint Presentation</vt:lpstr>
      <vt:lpstr>NEW SLAs for SC and NSP (and THN)</vt:lpstr>
      <vt:lpstr>PowerPoint Presentation</vt:lpstr>
      <vt:lpstr>Prescribed Treatment Agreement</vt:lpstr>
      <vt:lpstr>NSP Arrangements</vt:lpstr>
      <vt:lpstr>Quality Assurance Visits</vt:lpstr>
      <vt:lpstr>ANY REQUESTS?!!!!</vt:lpstr>
      <vt:lpstr>PowerPoint Presentation</vt:lpstr>
    </vt:vector>
  </TitlesOfParts>
  <Company>DISC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Hindwell</dc:creator>
  <cp:lastModifiedBy>Community Pharmacy Lancashire</cp:lastModifiedBy>
  <cp:revision>11</cp:revision>
  <dcterms:created xsi:type="dcterms:W3CDTF">2021-01-18T10:40:19Z</dcterms:created>
  <dcterms:modified xsi:type="dcterms:W3CDTF">2023-08-09T09:08:09Z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0x010100987A75AFBDB0FE458909A12EEB705C43</vt:lpwstr>
  </property>
</Properties>
</file>